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8"/>
  </p:notesMasterIdLst>
  <p:sldIdLst>
    <p:sldId id="256" r:id="rId2"/>
    <p:sldId id="257" r:id="rId3"/>
    <p:sldId id="259" r:id="rId4"/>
    <p:sldId id="262" r:id="rId5"/>
    <p:sldId id="264" r:id="rId6"/>
    <p:sldId id="266" r:id="rId7"/>
    <p:sldId id="267" r:id="rId8"/>
    <p:sldId id="272" r:id="rId9"/>
    <p:sldId id="258" r:id="rId10"/>
    <p:sldId id="278" r:id="rId11"/>
    <p:sldId id="277" r:id="rId12"/>
    <p:sldId id="279" r:id="rId13"/>
    <p:sldId id="268" r:id="rId14"/>
    <p:sldId id="273" r:id="rId15"/>
    <p:sldId id="260" r:id="rId16"/>
    <p:sldId id="274" r:id="rId17"/>
    <p:sldId id="284" r:id="rId18"/>
    <p:sldId id="283" r:id="rId19"/>
    <p:sldId id="285" r:id="rId20"/>
    <p:sldId id="286" r:id="rId21"/>
    <p:sldId id="287" r:id="rId22"/>
    <p:sldId id="288" r:id="rId23"/>
    <p:sldId id="289" r:id="rId24"/>
    <p:sldId id="290" r:id="rId25"/>
    <p:sldId id="293" r:id="rId26"/>
    <p:sldId id="298" r:id="rId27"/>
    <p:sldId id="299" r:id="rId28"/>
    <p:sldId id="300" r:id="rId29"/>
    <p:sldId id="301" r:id="rId30"/>
    <p:sldId id="294" r:id="rId31"/>
    <p:sldId id="297" r:id="rId32"/>
    <p:sldId id="306" r:id="rId33"/>
    <p:sldId id="295" r:id="rId34"/>
    <p:sldId id="305" r:id="rId35"/>
    <p:sldId id="307" r:id="rId36"/>
    <p:sldId id="26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inya Ekparinya" initials="PE" lastIdx="1" clrIdx="0">
    <p:extLst>
      <p:ext uri="{19B8F6BF-5375-455C-9EA6-DF929625EA0E}">
        <p15:presenceInfo xmlns:p15="http://schemas.microsoft.com/office/powerpoint/2012/main" userId="509a6c72f954c6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F704D1-1EBB-4C45-BB80-962A0A4006DF}" v="6" dt="2022-01-27T00:19:07.0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inya Ekparinya" userId="2ca03f2d-e931-44e9-88c5-430e7265b3ca" providerId="ADAL" clId="{77F704D1-1EBB-4C45-BB80-962A0A4006DF}"/>
    <pc:docChg chg="undo custSel modSld">
      <pc:chgData name="Parinya Ekparinya" userId="2ca03f2d-e931-44e9-88c5-430e7265b3ca" providerId="ADAL" clId="{77F704D1-1EBB-4C45-BB80-962A0A4006DF}" dt="2022-01-27T00:19:53.877" v="161" actId="20577"/>
      <pc:docMkLst>
        <pc:docMk/>
      </pc:docMkLst>
      <pc:sldChg chg="modSp mod">
        <pc:chgData name="Parinya Ekparinya" userId="2ca03f2d-e931-44e9-88c5-430e7265b3ca" providerId="ADAL" clId="{77F704D1-1EBB-4C45-BB80-962A0A4006DF}" dt="2022-01-27T00:19:53.877" v="161" actId="20577"/>
        <pc:sldMkLst>
          <pc:docMk/>
          <pc:sldMk cId="4117762756" sldId="256"/>
        </pc:sldMkLst>
        <pc:spChg chg="mod">
          <ac:chgData name="Parinya Ekparinya" userId="2ca03f2d-e931-44e9-88c5-430e7265b3ca" providerId="ADAL" clId="{77F704D1-1EBB-4C45-BB80-962A0A4006DF}" dt="2022-01-12T14:49:10.401" v="0"/>
          <ac:spMkLst>
            <pc:docMk/>
            <pc:sldMk cId="4117762756" sldId="256"/>
            <ac:spMk id="2" creationId="{ADA8143A-3C87-4A6C-87A8-D60BCC632332}"/>
          </ac:spMkLst>
        </pc:spChg>
        <pc:spChg chg="mod">
          <ac:chgData name="Parinya Ekparinya" userId="2ca03f2d-e931-44e9-88c5-430e7265b3ca" providerId="ADAL" clId="{77F704D1-1EBB-4C45-BB80-962A0A4006DF}" dt="2022-01-27T00:19:53.877" v="161" actId="20577"/>
          <ac:spMkLst>
            <pc:docMk/>
            <pc:sldMk cId="4117762756" sldId="256"/>
            <ac:spMk id="3" creationId="{2D5C6C0A-5DFE-44CE-91F3-BF5E65C117F3}"/>
          </ac:spMkLst>
        </pc:spChg>
      </pc:sldChg>
      <pc:sldChg chg="modSp mod">
        <pc:chgData name="Parinya Ekparinya" userId="2ca03f2d-e931-44e9-88c5-430e7265b3ca" providerId="ADAL" clId="{77F704D1-1EBB-4C45-BB80-962A0A4006DF}" dt="2022-01-12T15:03:44.826" v="92" actId="207"/>
        <pc:sldMkLst>
          <pc:docMk/>
          <pc:sldMk cId="3331254706" sldId="257"/>
        </pc:sldMkLst>
        <pc:spChg chg="mod">
          <ac:chgData name="Parinya Ekparinya" userId="2ca03f2d-e931-44e9-88c5-430e7265b3ca" providerId="ADAL" clId="{77F704D1-1EBB-4C45-BB80-962A0A4006DF}" dt="2022-01-12T15:03:44.826" v="92" actId="207"/>
          <ac:spMkLst>
            <pc:docMk/>
            <pc:sldMk cId="3331254706" sldId="257"/>
            <ac:spMk id="2" creationId="{8472AE5E-5874-4153-B1E5-D44F80EE4D4F}"/>
          </ac:spMkLst>
        </pc:spChg>
        <pc:spChg chg="mod">
          <ac:chgData name="Parinya Ekparinya" userId="2ca03f2d-e931-44e9-88c5-430e7265b3ca" providerId="ADAL" clId="{77F704D1-1EBB-4C45-BB80-962A0A4006DF}" dt="2022-01-12T14:49:10.401" v="0"/>
          <ac:spMkLst>
            <pc:docMk/>
            <pc:sldMk cId="3331254706" sldId="257"/>
            <ac:spMk id="4" creationId="{5CBD33A3-176F-4EE3-99A7-FD57D39BCF8D}"/>
          </ac:spMkLst>
        </pc:spChg>
        <pc:spChg chg="mod">
          <ac:chgData name="Parinya Ekparinya" userId="2ca03f2d-e931-44e9-88c5-430e7265b3ca" providerId="ADAL" clId="{77F704D1-1EBB-4C45-BB80-962A0A4006DF}" dt="2022-01-12T14:49:10.401" v="0"/>
          <ac:spMkLst>
            <pc:docMk/>
            <pc:sldMk cId="3331254706" sldId="257"/>
            <ac:spMk id="5" creationId="{FAD46AB3-2DDE-46D0-953D-88D791BA2418}"/>
          </ac:spMkLst>
        </pc:spChg>
        <pc:spChg chg="mod">
          <ac:chgData name="Parinya Ekparinya" userId="2ca03f2d-e931-44e9-88c5-430e7265b3ca" providerId="ADAL" clId="{77F704D1-1EBB-4C45-BB80-962A0A4006DF}" dt="2022-01-12T14:49:10.401" v="0"/>
          <ac:spMkLst>
            <pc:docMk/>
            <pc:sldMk cId="3331254706" sldId="257"/>
            <ac:spMk id="7" creationId="{CAC45638-1EE9-48FB-A26B-44B3F941BBB3}"/>
          </ac:spMkLst>
        </pc:spChg>
      </pc:sldChg>
      <pc:sldChg chg="modSp mod">
        <pc:chgData name="Parinya Ekparinya" userId="2ca03f2d-e931-44e9-88c5-430e7265b3ca" providerId="ADAL" clId="{77F704D1-1EBB-4C45-BB80-962A0A4006DF}" dt="2022-01-12T14:54:48.715" v="44" actId="207"/>
        <pc:sldMkLst>
          <pc:docMk/>
          <pc:sldMk cId="2877428513" sldId="258"/>
        </pc:sldMkLst>
        <pc:spChg chg="mod">
          <ac:chgData name="Parinya Ekparinya" userId="2ca03f2d-e931-44e9-88c5-430e7265b3ca" providerId="ADAL" clId="{77F704D1-1EBB-4C45-BB80-962A0A4006DF}" dt="2022-01-12T14:54:48.715" v="44" actId="207"/>
          <ac:spMkLst>
            <pc:docMk/>
            <pc:sldMk cId="2877428513" sldId="258"/>
            <ac:spMk id="2" creationId="{C4A7A63C-3610-4925-BE47-F80E1EDA4CD6}"/>
          </ac:spMkLst>
        </pc:spChg>
        <pc:spChg chg="mod">
          <ac:chgData name="Parinya Ekparinya" userId="2ca03f2d-e931-44e9-88c5-430e7265b3ca" providerId="ADAL" clId="{77F704D1-1EBB-4C45-BB80-962A0A4006DF}" dt="2022-01-12T14:49:10.401" v="0"/>
          <ac:spMkLst>
            <pc:docMk/>
            <pc:sldMk cId="2877428513" sldId="258"/>
            <ac:spMk id="4" creationId="{1C887EA0-1230-4CF9-BF4A-D925CDBC8906}"/>
          </ac:spMkLst>
        </pc:spChg>
        <pc:spChg chg="mod">
          <ac:chgData name="Parinya Ekparinya" userId="2ca03f2d-e931-44e9-88c5-430e7265b3ca" providerId="ADAL" clId="{77F704D1-1EBB-4C45-BB80-962A0A4006DF}" dt="2022-01-12T14:49:10.401" v="0"/>
          <ac:spMkLst>
            <pc:docMk/>
            <pc:sldMk cId="2877428513" sldId="258"/>
            <ac:spMk id="5" creationId="{E8DCA244-7D44-46E7-9319-64E33FF93CD8}"/>
          </ac:spMkLst>
        </pc:spChg>
        <pc:spChg chg="mod">
          <ac:chgData name="Parinya Ekparinya" userId="2ca03f2d-e931-44e9-88c5-430e7265b3ca" providerId="ADAL" clId="{77F704D1-1EBB-4C45-BB80-962A0A4006DF}" dt="2022-01-12T14:49:10.401" v="0"/>
          <ac:spMkLst>
            <pc:docMk/>
            <pc:sldMk cId="2877428513" sldId="258"/>
            <ac:spMk id="7" creationId="{F57ADADB-E7E3-4FFF-A09D-1CF348919450}"/>
          </ac:spMkLst>
        </pc:spChg>
      </pc:sldChg>
      <pc:sldChg chg="modSp mod">
        <pc:chgData name="Parinya Ekparinya" userId="2ca03f2d-e931-44e9-88c5-430e7265b3ca" providerId="ADAL" clId="{77F704D1-1EBB-4C45-BB80-962A0A4006DF}" dt="2022-01-12T14:53:08.192" v="31" actId="14100"/>
        <pc:sldMkLst>
          <pc:docMk/>
          <pc:sldMk cId="2669978518" sldId="259"/>
        </pc:sldMkLst>
        <pc:spChg chg="mod">
          <ac:chgData name="Parinya Ekparinya" userId="2ca03f2d-e931-44e9-88c5-430e7265b3ca" providerId="ADAL" clId="{77F704D1-1EBB-4C45-BB80-962A0A4006DF}" dt="2022-01-12T14:52:48.544" v="28" actId="403"/>
          <ac:spMkLst>
            <pc:docMk/>
            <pc:sldMk cId="2669978518" sldId="259"/>
            <ac:spMk id="3" creationId="{97AC50F0-8ECA-4F1A-97F7-A090D1B2FA71}"/>
          </ac:spMkLst>
        </pc:spChg>
        <pc:spChg chg="mod">
          <ac:chgData name="Parinya Ekparinya" userId="2ca03f2d-e931-44e9-88c5-430e7265b3ca" providerId="ADAL" clId="{77F704D1-1EBB-4C45-BB80-962A0A4006DF}" dt="2022-01-12T14:53:08.192" v="31" actId="14100"/>
          <ac:spMkLst>
            <pc:docMk/>
            <pc:sldMk cId="2669978518" sldId="259"/>
            <ac:spMk id="5" creationId="{AA4C00DF-8259-4346-8769-B3B6CD85B808}"/>
          </ac:spMkLst>
        </pc:spChg>
        <pc:spChg chg="mod">
          <ac:chgData name="Parinya Ekparinya" userId="2ca03f2d-e931-44e9-88c5-430e7265b3ca" providerId="ADAL" clId="{77F704D1-1EBB-4C45-BB80-962A0A4006DF}" dt="2022-01-12T14:49:10.401" v="0"/>
          <ac:spMkLst>
            <pc:docMk/>
            <pc:sldMk cId="2669978518" sldId="259"/>
            <ac:spMk id="6" creationId="{A5F6308B-1D41-4D99-A16F-E442EC3FFB70}"/>
          </ac:spMkLst>
        </pc:spChg>
        <pc:spChg chg="mod">
          <ac:chgData name="Parinya Ekparinya" userId="2ca03f2d-e931-44e9-88c5-430e7265b3ca" providerId="ADAL" clId="{77F704D1-1EBB-4C45-BB80-962A0A4006DF}" dt="2022-01-12T14:49:10.401" v="0"/>
          <ac:spMkLst>
            <pc:docMk/>
            <pc:sldMk cId="2669978518" sldId="259"/>
            <ac:spMk id="8" creationId="{2088922C-248D-4D29-8AB3-DE04644A3463}"/>
          </ac:spMkLst>
        </pc:spChg>
      </pc:sldChg>
      <pc:sldChg chg="modSp">
        <pc:chgData name="Parinya Ekparinya" userId="2ca03f2d-e931-44e9-88c5-430e7265b3ca" providerId="ADAL" clId="{77F704D1-1EBB-4C45-BB80-962A0A4006DF}" dt="2022-01-12T14:49:10.401" v="0"/>
        <pc:sldMkLst>
          <pc:docMk/>
          <pc:sldMk cId="2509745079" sldId="260"/>
        </pc:sldMkLst>
        <pc:spChg chg="mod">
          <ac:chgData name="Parinya Ekparinya" userId="2ca03f2d-e931-44e9-88c5-430e7265b3ca" providerId="ADAL" clId="{77F704D1-1EBB-4C45-BB80-962A0A4006DF}" dt="2022-01-12T14:49:10.401" v="0"/>
          <ac:spMkLst>
            <pc:docMk/>
            <pc:sldMk cId="2509745079" sldId="260"/>
            <ac:spMk id="2" creationId="{E0DC727D-3C2D-4D17-B2E1-6EDD5DD0DFBD}"/>
          </ac:spMkLst>
        </pc:spChg>
        <pc:spChg chg="mod">
          <ac:chgData name="Parinya Ekparinya" userId="2ca03f2d-e931-44e9-88c5-430e7265b3ca" providerId="ADAL" clId="{77F704D1-1EBB-4C45-BB80-962A0A4006DF}" dt="2022-01-12T14:49:10.401" v="0"/>
          <ac:spMkLst>
            <pc:docMk/>
            <pc:sldMk cId="2509745079" sldId="260"/>
            <ac:spMk id="3" creationId="{85D9C3FF-0A81-42CB-8058-8C91C63F007D}"/>
          </ac:spMkLst>
        </pc:spChg>
        <pc:spChg chg="mod">
          <ac:chgData name="Parinya Ekparinya" userId="2ca03f2d-e931-44e9-88c5-430e7265b3ca" providerId="ADAL" clId="{77F704D1-1EBB-4C45-BB80-962A0A4006DF}" dt="2022-01-12T14:49:10.401" v="0"/>
          <ac:spMkLst>
            <pc:docMk/>
            <pc:sldMk cId="2509745079" sldId="260"/>
            <ac:spMk id="4" creationId="{22E7301C-B296-4B19-8D07-EB014A42FA3B}"/>
          </ac:spMkLst>
        </pc:spChg>
        <pc:spChg chg="mod">
          <ac:chgData name="Parinya Ekparinya" userId="2ca03f2d-e931-44e9-88c5-430e7265b3ca" providerId="ADAL" clId="{77F704D1-1EBB-4C45-BB80-962A0A4006DF}" dt="2022-01-12T14:49:10.401" v="0"/>
          <ac:spMkLst>
            <pc:docMk/>
            <pc:sldMk cId="2509745079" sldId="260"/>
            <ac:spMk id="6" creationId="{FD8FB265-20A0-43B7-98E0-161562C93C56}"/>
          </ac:spMkLst>
        </pc:spChg>
      </pc:sldChg>
      <pc:sldChg chg="modSp mod">
        <pc:chgData name="Parinya Ekparinya" userId="2ca03f2d-e931-44e9-88c5-430e7265b3ca" providerId="ADAL" clId="{77F704D1-1EBB-4C45-BB80-962A0A4006DF}" dt="2022-01-12T14:52:40.809" v="27" actId="1076"/>
        <pc:sldMkLst>
          <pc:docMk/>
          <pc:sldMk cId="2849920719" sldId="262"/>
        </pc:sldMkLst>
        <pc:spChg chg="mod">
          <ac:chgData name="Parinya Ekparinya" userId="2ca03f2d-e931-44e9-88c5-430e7265b3ca" providerId="ADAL" clId="{77F704D1-1EBB-4C45-BB80-962A0A4006DF}" dt="2022-01-12T14:49:10.401" v="0"/>
          <ac:spMkLst>
            <pc:docMk/>
            <pc:sldMk cId="2849920719" sldId="262"/>
            <ac:spMk id="2" creationId="{67E10E7A-2B8B-4D0F-9384-DE6AF9266F0C}"/>
          </ac:spMkLst>
        </pc:spChg>
        <pc:spChg chg="mod">
          <ac:chgData name="Parinya Ekparinya" userId="2ca03f2d-e931-44e9-88c5-430e7265b3ca" providerId="ADAL" clId="{77F704D1-1EBB-4C45-BB80-962A0A4006DF}" dt="2022-01-12T14:52:18.367" v="25" actId="403"/>
          <ac:spMkLst>
            <pc:docMk/>
            <pc:sldMk cId="2849920719" sldId="262"/>
            <ac:spMk id="3" creationId="{CD657EEC-21FC-41C0-9E84-8EAF851E3927}"/>
          </ac:spMkLst>
        </pc:spChg>
        <pc:spChg chg="mod">
          <ac:chgData name="Parinya Ekparinya" userId="2ca03f2d-e931-44e9-88c5-430e7265b3ca" providerId="ADAL" clId="{77F704D1-1EBB-4C45-BB80-962A0A4006DF}" dt="2022-01-12T14:52:40.809" v="27" actId="1076"/>
          <ac:spMkLst>
            <pc:docMk/>
            <pc:sldMk cId="2849920719" sldId="262"/>
            <ac:spMk id="5" creationId="{6213CBE9-85A8-44B0-9B39-FD0ADD25774C}"/>
          </ac:spMkLst>
        </pc:spChg>
        <pc:spChg chg="mod">
          <ac:chgData name="Parinya Ekparinya" userId="2ca03f2d-e931-44e9-88c5-430e7265b3ca" providerId="ADAL" clId="{77F704D1-1EBB-4C45-BB80-962A0A4006DF}" dt="2022-01-12T14:49:10.401" v="0"/>
          <ac:spMkLst>
            <pc:docMk/>
            <pc:sldMk cId="2849920719" sldId="262"/>
            <ac:spMk id="6" creationId="{3E648CC2-3AB3-4E9D-8C8D-79B5DA61F0E0}"/>
          </ac:spMkLst>
        </pc:spChg>
        <pc:spChg chg="mod">
          <ac:chgData name="Parinya Ekparinya" userId="2ca03f2d-e931-44e9-88c5-430e7265b3ca" providerId="ADAL" clId="{77F704D1-1EBB-4C45-BB80-962A0A4006DF}" dt="2022-01-12T14:49:10.401" v="0"/>
          <ac:spMkLst>
            <pc:docMk/>
            <pc:sldMk cId="2849920719" sldId="262"/>
            <ac:spMk id="8" creationId="{6EFD6830-19F2-4777-A68F-1E6804C996C3}"/>
          </ac:spMkLst>
        </pc:spChg>
      </pc:sldChg>
      <pc:sldChg chg="modSp mod">
        <pc:chgData name="Parinya Ekparinya" userId="2ca03f2d-e931-44e9-88c5-430e7265b3ca" providerId="ADAL" clId="{77F704D1-1EBB-4C45-BB80-962A0A4006DF}" dt="2022-01-12T14:53:29.517" v="32" actId="403"/>
        <pc:sldMkLst>
          <pc:docMk/>
          <pc:sldMk cId="2072033168" sldId="264"/>
        </pc:sldMkLst>
        <pc:spChg chg="mod">
          <ac:chgData name="Parinya Ekparinya" userId="2ca03f2d-e931-44e9-88c5-430e7265b3ca" providerId="ADAL" clId="{77F704D1-1EBB-4C45-BB80-962A0A4006DF}" dt="2022-01-12T14:49:10.401" v="0"/>
          <ac:spMkLst>
            <pc:docMk/>
            <pc:sldMk cId="2072033168" sldId="264"/>
            <ac:spMk id="2" creationId="{01E4B75A-B9F1-41C6-A858-173CC9D184AF}"/>
          </ac:spMkLst>
        </pc:spChg>
        <pc:spChg chg="mod">
          <ac:chgData name="Parinya Ekparinya" userId="2ca03f2d-e931-44e9-88c5-430e7265b3ca" providerId="ADAL" clId="{77F704D1-1EBB-4C45-BB80-962A0A4006DF}" dt="2022-01-12T14:53:29.517" v="32" actId="403"/>
          <ac:spMkLst>
            <pc:docMk/>
            <pc:sldMk cId="2072033168" sldId="264"/>
            <ac:spMk id="3" creationId="{B91A1F81-6F77-48A4-A054-16D847240BE3}"/>
          </ac:spMkLst>
        </pc:spChg>
        <pc:spChg chg="mod">
          <ac:chgData name="Parinya Ekparinya" userId="2ca03f2d-e931-44e9-88c5-430e7265b3ca" providerId="ADAL" clId="{77F704D1-1EBB-4C45-BB80-962A0A4006DF}" dt="2022-01-12T14:52:11.023" v="24" actId="1076"/>
          <ac:spMkLst>
            <pc:docMk/>
            <pc:sldMk cId="2072033168" sldId="264"/>
            <ac:spMk id="5" creationId="{07B7A5D1-7F79-4521-9E50-95B51072FC26}"/>
          </ac:spMkLst>
        </pc:spChg>
        <pc:spChg chg="mod">
          <ac:chgData name="Parinya Ekparinya" userId="2ca03f2d-e931-44e9-88c5-430e7265b3ca" providerId="ADAL" clId="{77F704D1-1EBB-4C45-BB80-962A0A4006DF}" dt="2022-01-12T14:49:10.401" v="0"/>
          <ac:spMkLst>
            <pc:docMk/>
            <pc:sldMk cId="2072033168" sldId="264"/>
            <ac:spMk id="6" creationId="{464E76C6-52BE-4FF9-A9DD-55B99390610B}"/>
          </ac:spMkLst>
        </pc:spChg>
        <pc:spChg chg="mod">
          <ac:chgData name="Parinya Ekparinya" userId="2ca03f2d-e931-44e9-88c5-430e7265b3ca" providerId="ADAL" clId="{77F704D1-1EBB-4C45-BB80-962A0A4006DF}" dt="2022-01-12T14:49:10.401" v="0"/>
          <ac:spMkLst>
            <pc:docMk/>
            <pc:sldMk cId="2072033168" sldId="264"/>
            <ac:spMk id="8" creationId="{84AE2838-E2A2-4356-B6C9-8A9ACC1E6942}"/>
          </ac:spMkLst>
        </pc:spChg>
      </pc:sldChg>
      <pc:sldChg chg="modSp mod">
        <pc:chgData name="Parinya Ekparinya" userId="2ca03f2d-e931-44e9-88c5-430e7265b3ca" providerId="ADAL" clId="{77F704D1-1EBB-4C45-BB80-962A0A4006DF}" dt="2022-01-12T15:03:05.128" v="90" actId="207"/>
        <pc:sldMkLst>
          <pc:docMk/>
          <pc:sldMk cId="4082221958" sldId="266"/>
        </pc:sldMkLst>
        <pc:spChg chg="mod">
          <ac:chgData name="Parinya Ekparinya" userId="2ca03f2d-e931-44e9-88c5-430e7265b3ca" providerId="ADAL" clId="{77F704D1-1EBB-4C45-BB80-962A0A4006DF}" dt="2022-01-12T14:49:10.401" v="0"/>
          <ac:spMkLst>
            <pc:docMk/>
            <pc:sldMk cId="4082221958" sldId="266"/>
            <ac:spMk id="2" creationId="{E0764AA5-ECD4-4238-B4EF-89FA159007E9}"/>
          </ac:spMkLst>
        </pc:spChg>
        <pc:spChg chg="mod">
          <ac:chgData name="Parinya Ekparinya" userId="2ca03f2d-e931-44e9-88c5-430e7265b3ca" providerId="ADAL" clId="{77F704D1-1EBB-4C45-BB80-962A0A4006DF}" dt="2022-01-12T14:53:50.680" v="35" actId="403"/>
          <ac:spMkLst>
            <pc:docMk/>
            <pc:sldMk cId="4082221958" sldId="266"/>
            <ac:spMk id="3" creationId="{1EA36B21-1C39-44CC-897D-439994AFBBE2}"/>
          </ac:spMkLst>
        </pc:spChg>
        <pc:spChg chg="mod">
          <ac:chgData name="Parinya Ekparinya" userId="2ca03f2d-e931-44e9-88c5-430e7265b3ca" providerId="ADAL" clId="{77F704D1-1EBB-4C45-BB80-962A0A4006DF}" dt="2022-01-12T15:03:05.128" v="90" actId="207"/>
          <ac:spMkLst>
            <pc:docMk/>
            <pc:sldMk cId="4082221958" sldId="266"/>
            <ac:spMk id="6" creationId="{7F2F1FBE-9F26-4B26-B6E0-34B7D92E94B5}"/>
          </ac:spMkLst>
        </pc:spChg>
        <pc:spChg chg="mod">
          <ac:chgData name="Parinya Ekparinya" userId="2ca03f2d-e931-44e9-88c5-430e7265b3ca" providerId="ADAL" clId="{77F704D1-1EBB-4C45-BB80-962A0A4006DF}" dt="2022-01-12T14:49:10.401" v="0"/>
          <ac:spMkLst>
            <pc:docMk/>
            <pc:sldMk cId="4082221958" sldId="266"/>
            <ac:spMk id="7" creationId="{88C89847-5FB6-41A3-9B9C-0B654358DE95}"/>
          </ac:spMkLst>
        </pc:spChg>
        <pc:spChg chg="mod">
          <ac:chgData name="Parinya Ekparinya" userId="2ca03f2d-e931-44e9-88c5-430e7265b3ca" providerId="ADAL" clId="{77F704D1-1EBB-4C45-BB80-962A0A4006DF}" dt="2022-01-12T14:49:10.401" v="0"/>
          <ac:spMkLst>
            <pc:docMk/>
            <pc:sldMk cId="4082221958" sldId="266"/>
            <ac:spMk id="9" creationId="{64B0E5C7-01CE-44E2-9D83-CCB84542E82F}"/>
          </ac:spMkLst>
        </pc:spChg>
      </pc:sldChg>
      <pc:sldChg chg="modSp mod">
        <pc:chgData name="Parinya Ekparinya" userId="2ca03f2d-e931-44e9-88c5-430e7265b3ca" providerId="ADAL" clId="{77F704D1-1EBB-4C45-BB80-962A0A4006DF}" dt="2022-01-12T14:55:24.386" v="46" actId="208"/>
        <pc:sldMkLst>
          <pc:docMk/>
          <pc:sldMk cId="1937031951" sldId="267"/>
        </pc:sldMkLst>
        <pc:spChg chg="mod">
          <ac:chgData name="Parinya Ekparinya" userId="2ca03f2d-e931-44e9-88c5-430e7265b3ca" providerId="ADAL" clId="{77F704D1-1EBB-4C45-BB80-962A0A4006DF}" dt="2022-01-12T14:54:11.297" v="37" actId="207"/>
          <ac:spMkLst>
            <pc:docMk/>
            <pc:sldMk cId="1937031951" sldId="267"/>
            <ac:spMk id="6" creationId="{13EFE9D3-C25D-46C9-85D3-B3F7977F8E2B}"/>
          </ac:spMkLst>
        </pc:spChg>
        <pc:spChg chg="mod">
          <ac:chgData name="Parinya Ekparinya" userId="2ca03f2d-e931-44e9-88c5-430e7265b3ca" providerId="ADAL" clId="{77F704D1-1EBB-4C45-BB80-962A0A4006DF}" dt="2022-01-12T14:54:14.405" v="38" actId="207"/>
          <ac:spMkLst>
            <pc:docMk/>
            <pc:sldMk cId="1937031951" sldId="267"/>
            <ac:spMk id="7" creationId="{A63430D0-5F27-4A00-865F-813165DC1FB4}"/>
          </ac:spMkLst>
        </pc:spChg>
        <pc:spChg chg="mod">
          <ac:chgData name="Parinya Ekparinya" userId="2ca03f2d-e931-44e9-88c5-430e7265b3ca" providerId="ADAL" clId="{77F704D1-1EBB-4C45-BB80-962A0A4006DF}" dt="2022-01-12T14:54:17.282" v="39" actId="207"/>
          <ac:spMkLst>
            <pc:docMk/>
            <pc:sldMk cId="1937031951" sldId="267"/>
            <ac:spMk id="8" creationId="{313184D2-64EC-484A-82CE-4323E5BF0DB4}"/>
          </ac:spMkLst>
        </pc:spChg>
        <pc:spChg chg="mod">
          <ac:chgData name="Parinya Ekparinya" userId="2ca03f2d-e931-44e9-88c5-430e7265b3ca" providerId="ADAL" clId="{77F704D1-1EBB-4C45-BB80-962A0A4006DF}" dt="2022-01-12T14:54:20.563" v="40" actId="207"/>
          <ac:spMkLst>
            <pc:docMk/>
            <pc:sldMk cId="1937031951" sldId="267"/>
            <ac:spMk id="9" creationId="{B8BD1B9C-91CE-454E-BA5B-81A6AEC4BCE7}"/>
          </ac:spMkLst>
        </pc:spChg>
        <pc:spChg chg="mod">
          <ac:chgData name="Parinya Ekparinya" userId="2ca03f2d-e931-44e9-88c5-430e7265b3ca" providerId="ADAL" clId="{77F704D1-1EBB-4C45-BB80-962A0A4006DF}" dt="2022-01-12T14:54:23.674" v="41" actId="207"/>
          <ac:spMkLst>
            <pc:docMk/>
            <pc:sldMk cId="1937031951" sldId="267"/>
            <ac:spMk id="10" creationId="{046E8D55-3726-41F9-89BF-A4DD3CD9CA90}"/>
          </ac:spMkLst>
        </pc:spChg>
        <pc:spChg chg="mod">
          <ac:chgData name="Parinya Ekparinya" userId="2ca03f2d-e931-44e9-88c5-430e7265b3ca" providerId="ADAL" clId="{77F704D1-1EBB-4C45-BB80-962A0A4006DF}" dt="2022-01-12T14:54:26.736" v="42" actId="207"/>
          <ac:spMkLst>
            <pc:docMk/>
            <pc:sldMk cId="1937031951" sldId="267"/>
            <ac:spMk id="11" creationId="{EFA87C13-8DEE-4251-9B4B-5A7EAD6100BC}"/>
          </ac:spMkLst>
        </pc:spChg>
        <pc:spChg chg="mod">
          <ac:chgData name="Parinya Ekparinya" userId="2ca03f2d-e931-44e9-88c5-430e7265b3ca" providerId="ADAL" clId="{77F704D1-1EBB-4C45-BB80-962A0A4006DF}" dt="2022-01-12T14:54:30.249" v="43" actId="207"/>
          <ac:spMkLst>
            <pc:docMk/>
            <pc:sldMk cId="1937031951" sldId="267"/>
            <ac:spMk id="12" creationId="{9154F780-1A44-48D1-88EA-8A8D79F079B4}"/>
          </ac:spMkLst>
        </pc:spChg>
        <pc:spChg chg="mod">
          <ac:chgData name="Parinya Ekparinya" userId="2ca03f2d-e931-44e9-88c5-430e7265b3ca" providerId="ADAL" clId="{77F704D1-1EBB-4C45-BB80-962A0A4006DF}" dt="2022-01-12T14:55:09.173" v="45" actId="208"/>
          <ac:spMkLst>
            <pc:docMk/>
            <pc:sldMk cId="1937031951" sldId="267"/>
            <ac:spMk id="35" creationId="{89848A00-0C88-47C7-9C4C-4A4683B6C858}"/>
          </ac:spMkLst>
        </pc:spChg>
        <pc:spChg chg="mod">
          <ac:chgData name="Parinya Ekparinya" userId="2ca03f2d-e931-44e9-88c5-430e7265b3ca" providerId="ADAL" clId="{77F704D1-1EBB-4C45-BB80-962A0A4006DF}" dt="2022-01-12T14:49:10.401" v="0"/>
          <ac:spMkLst>
            <pc:docMk/>
            <pc:sldMk cId="1937031951" sldId="267"/>
            <ac:spMk id="40" creationId="{4984D918-3B1C-4105-AA25-B0E7E98BE73B}"/>
          </ac:spMkLst>
        </pc:spChg>
        <pc:spChg chg="mod">
          <ac:chgData name="Parinya Ekparinya" userId="2ca03f2d-e931-44e9-88c5-430e7265b3ca" providerId="ADAL" clId="{77F704D1-1EBB-4C45-BB80-962A0A4006DF}" dt="2022-01-12T14:49:10.401" v="0"/>
          <ac:spMkLst>
            <pc:docMk/>
            <pc:sldMk cId="1937031951" sldId="267"/>
            <ac:spMk id="42" creationId="{1A9EFBF5-FE8C-423F-B9B2-E0D03D14F307}"/>
          </ac:spMkLst>
        </pc:spChg>
        <pc:cxnChg chg="mod">
          <ac:chgData name="Parinya Ekparinya" userId="2ca03f2d-e931-44e9-88c5-430e7265b3ca" providerId="ADAL" clId="{77F704D1-1EBB-4C45-BB80-962A0A4006DF}" dt="2022-01-12T14:55:24.386" v="46" actId="208"/>
          <ac:cxnSpMkLst>
            <pc:docMk/>
            <pc:sldMk cId="1937031951" sldId="267"/>
            <ac:cxnSpMk id="16" creationId="{C36EEDF8-BE07-42B1-843D-C1954429F5DD}"/>
          </ac:cxnSpMkLst>
        </pc:cxnChg>
        <pc:cxnChg chg="mod">
          <ac:chgData name="Parinya Ekparinya" userId="2ca03f2d-e931-44e9-88c5-430e7265b3ca" providerId="ADAL" clId="{77F704D1-1EBB-4C45-BB80-962A0A4006DF}" dt="2022-01-12T14:55:24.386" v="46" actId="208"/>
          <ac:cxnSpMkLst>
            <pc:docMk/>
            <pc:sldMk cId="1937031951" sldId="267"/>
            <ac:cxnSpMk id="17" creationId="{A0B73DC7-6859-44E9-BCE0-90CD433890C5}"/>
          </ac:cxnSpMkLst>
        </pc:cxnChg>
        <pc:cxnChg chg="mod">
          <ac:chgData name="Parinya Ekparinya" userId="2ca03f2d-e931-44e9-88c5-430e7265b3ca" providerId="ADAL" clId="{77F704D1-1EBB-4C45-BB80-962A0A4006DF}" dt="2022-01-12T14:55:24.386" v="46" actId="208"/>
          <ac:cxnSpMkLst>
            <pc:docMk/>
            <pc:sldMk cId="1937031951" sldId="267"/>
            <ac:cxnSpMk id="20" creationId="{69D8BD49-5840-4E4B-A43E-78E340F3ADF2}"/>
          </ac:cxnSpMkLst>
        </pc:cxnChg>
        <pc:cxnChg chg="mod">
          <ac:chgData name="Parinya Ekparinya" userId="2ca03f2d-e931-44e9-88c5-430e7265b3ca" providerId="ADAL" clId="{77F704D1-1EBB-4C45-BB80-962A0A4006DF}" dt="2022-01-12T14:55:24.386" v="46" actId="208"/>
          <ac:cxnSpMkLst>
            <pc:docMk/>
            <pc:sldMk cId="1937031951" sldId="267"/>
            <ac:cxnSpMk id="23" creationId="{B3D7438B-8037-4319-850D-9A6930934627}"/>
          </ac:cxnSpMkLst>
        </pc:cxnChg>
        <pc:cxnChg chg="mod">
          <ac:chgData name="Parinya Ekparinya" userId="2ca03f2d-e931-44e9-88c5-430e7265b3ca" providerId="ADAL" clId="{77F704D1-1EBB-4C45-BB80-962A0A4006DF}" dt="2022-01-12T14:55:24.386" v="46" actId="208"/>
          <ac:cxnSpMkLst>
            <pc:docMk/>
            <pc:sldMk cId="1937031951" sldId="267"/>
            <ac:cxnSpMk id="26" creationId="{27607F6C-C8C4-4A1D-AABC-7B3EBB6D7CA8}"/>
          </ac:cxnSpMkLst>
        </pc:cxnChg>
        <pc:cxnChg chg="mod">
          <ac:chgData name="Parinya Ekparinya" userId="2ca03f2d-e931-44e9-88c5-430e7265b3ca" providerId="ADAL" clId="{77F704D1-1EBB-4C45-BB80-962A0A4006DF}" dt="2022-01-12T14:55:24.386" v="46" actId="208"/>
          <ac:cxnSpMkLst>
            <pc:docMk/>
            <pc:sldMk cId="1937031951" sldId="267"/>
            <ac:cxnSpMk id="29" creationId="{30D6D130-9C21-4461-ADDE-ED931ECC2B07}"/>
          </ac:cxnSpMkLst>
        </pc:cxnChg>
      </pc:sldChg>
      <pc:sldChg chg="modSp mod">
        <pc:chgData name="Parinya Ekparinya" userId="2ca03f2d-e931-44e9-88c5-430e7265b3ca" providerId="ADAL" clId="{77F704D1-1EBB-4C45-BB80-962A0A4006DF}" dt="2022-01-12T14:55:54.622" v="48" actId="14100"/>
        <pc:sldMkLst>
          <pc:docMk/>
          <pc:sldMk cId="110214822" sldId="268"/>
        </pc:sldMkLst>
        <pc:spChg chg="mod">
          <ac:chgData name="Parinya Ekparinya" userId="2ca03f2d-e931-44e9-88c5-430e7265b3ca" providerId="ADAL" clId="{77F704D1-1EBB-4C45-BB80-962A0A4006DF}" dt="2022-01-12T14:49:10.401" v="0"/>
          <ac:spMkLst>
            <pc:docMk/>
            <pc:sldMk cId="110214822" sldId="268"/>
            <ac:spMk id="4" creationId="{8FBC9EED-ABCB-4BD2-876A-EB1D21E045E0}"/>
          </ac:spMkLst>
        </pc:spChg>
        <pc:spChg chg="mod">
          <ac:chgData name="Parinya Ekparinya" userId="2ca03f2d-e931-44e9-88c5-430e7265b3ca" providerId="ADAL" clId="{77F704D1-1EBB-4C45-BB80-962A0A4006DF}" dt="2022-01-12T14:49:10.401" v="0"/>
          <ac:spMkLst>
            <pc:docMk/>
            <pc:sldMk cId="110214822" sldId="268"/>
            <ac:spMk id="5" creationId="{E1CDF558-31C5-41E2-BEA0-ECFEBD67F1E9}"/>
          </ac:spMkLst>
        </pc:spChg>
        <pc:spChg chg="mod">
          <ac:chgData name="Parinya Ekparinya" userId="2ca03f2d-e931-44e9-88c5-430e7265b3ca" providerId="ADAL" clId="{77F704D1-1EBB-4C45-BB80-962A0A4006DF}" dt="2022-01-12T14:55:54.622" v="48" actId="14100"/>
          <ac:spMkLst>
            <pc:docMk/>
            <pc:sldMk cId="110214822" sldId="268"/>
            <ac:spMk id="6" creationId="{7134022A-9ECB-4C47-B75A-7ACE6C93F7DA}"/>
          </ac:spMkLst>
        </pc:spChg>
      </pc:sldChg>
      <pc:sldChg chg="modSp">
        <pc:chgData name="Parinya Ekparinya" userId="2ca03f2d-e931-44e9-88c5-430e7265b3ca" providerId="ADAL" clId="{77F704D1-1EBB-4C45-BB80-962A0A4006DF}" dt="2022-01-12T14:49:10.401" v="0"/>
        <pc:sldMkLst>
          <pc:docMk/>
          <pc:sldMk cId="1221832305" sldId="269"/>
        </pc:sldMkLst>
        <pc:spChg chg="mod">
          <ac:chgData name="Parinya Ekparinya" userId="2ca03f2d-e931-44e9-88c5-430e7265b3ca" providerId="ADAL" clId="{77F704D1-1EBB-4C45-BB80-962A0A4006DF}" dt="2022-01-12T14:49:10.401" v="0"/>
          <ac:spMkLst>
            <pc:docMk/>
            <pc:sldMk cId="1221832305" sldId="269"/>
            <ac:spMk id="2" creationId="{FE913848-956A-4B66-BCE3-7C079A5B815C}"/>
          </ac:spMkLst>
        </pc:spChg>
        <pc:spChg chg="mod">
          <ac:chgData name="Parinya Ekparinya" userId="2ca03f2d-e931-44e9-88c5-430e7265b3ca" providerId="ADAL" clId="{77F704D1-1EBB-4C45-BB80-962A0A4006DF}" dt="2022-01-12T14:49:10.401" v="0"/>
          <ac:spMkLst>
            <pc:docMk/>
            <pc:sldMk cId="1221832305" sldId="269"/>
            <ac:spMk id="3" creationId="{ADC0D97F-1C10-4898-8D42-F66539FE6ED8}"/>
          </ac:spMkLst>
        </pc:spChg>
        <pc:spChg chg="mod">
          <ac:chgData name="Parinya Ekparinya" userId="2ca03f2d-e931-44e9-88c5-430e7265b3ca" providerId="ADAL" clId="{77F704D1-1EBB-4C45-BB80-962A0A4006DF}" dt="2022-01-12T14:49:10.401" v="0"/>
          <ac:spMkLst>
            <pc:docMk/>
            <pc:sldMk cId="1221832305" sldId="269"/>
            <ac:spMk id="4" creationId="{11794562-6168-4F1B-8190-94BAEB2A307F}"/>
          </ac:spMkLst>
        </pc:spChg>
        <pc:spChg chg="mod">
          <ac:chgData name="Parinya Ekparinya" userId="2ca03f2d-e931-44e9-88c5-430e7265b3ca" providerId="ADAL" clId="{77F704D1-1EBB-4C45-BB80-962A0A4006DF}" dt="2022-01-12T14:49:10.401" v="0"/>
          <ac:spMkLst>
            <pc:docMk/>
            <pc:sldMk cId="1221832305" sldId="269"/>
            <ac:spMk id="5" creationId="{830E60CC-7618-4185-8DA5-12CC14486F51}"/>
          </ac:spMkLst>
        </pc:spChg>
      </pc:sldChg>
      <pc:sldChg chg="modSp">
        <pc:chgData name="Parinya Ekparinya" userId="2ca03f2d-e931-44e9-88c5-430e7265b3ca" providerId="ADAL" clId="{77F704D1-1EBB-4C45-BB80-962A0A4006DF}" dt="2022-01-12T14:49:10.401" v="0"/>
        <pc:sldMkLst>
          <pc:docMk/>
          <pc:sldMk cId="836912894" sldId="272"/>
        </pc:sldMkLst>
        <pc:spChg chg="mod">
          <ac:chgData name="Parinya Ekparinya" userId="2ca03f2d-e931-44e9-88c5-430e7265b3ca" providerId="ADAL" clId="{77F704D1-1EBB-4C45-BB80-962A0A4006DF}" dt="2022-01-12T14:49:10.401" v="0"/>
          <ac:spMkLst>
            <pc:docMk/>
            <pc:sldMk cId="836912894" sldId="272"/>
            <ac:spMk id="2" creationId="{79910BB6-5B97-4429-BBB1-392F03D60E66}"/>
          </ac:spMkLst>
        </pc:spChg>
        <pc:spChg chg="mod">
          <ac:chgData name="Parinya Ekparinya" userId="2ca03f2d-e931-44e9-88c5-430e7265b3ca" providerId="ADAL" clId="{77F704D1-1EBB-4C45-BB80-962A0A4006DF}" dt="2022-01-12T14:49:10.401" v="0"/>
          <ac:spMkLst>
            <pc:docMk/>
            <pc:sldMk cId="836912894" sldId="272"/>
            <ac:spMk id="3" creationId="{0FFDC9B5-424E-46E3-8736-9EFA92E994AE}"/>
          </ac:spMkLst>
        </pc:spChg>
        <pc:spChg chg="mod">
          <ac:chgData name="Parinya Ekparinya" userId="2ca03f2d-e931-44e9-88c5-430e7265b3ca" providerId="ADAL" clId="{77F704D1-1EBB-4C45-BB80-962A0A4006DF}" dt="2022-01-12T14:49:10.401" v="0"/>
          <ac:spMkLst>
            <pc:docMk/>
            <pc:sldMk cId="836912894" sldId="272"/>
            <ac:spMk id="4" creationId="{CFD5CA47-CDFE-44D9-B877-63D7C5A16B8E}"/>
          </ac:spMkLst>
        </pc:spChg>
        <pc:spChg chg="mod">
          <ac:chgData name="Parinya Ekparinya" userId="2ca03f2d-e931-44e9-88c5-430e7265b3ca" providerId="ADAL" clId="{77F704D1-1EBB-4C45-BB80-962A0A4006DF}" dt="2022-01-12T14:49:10.401" v="0"/>
          <ac:spMkLst>
            <pc:docMk/>
            <pc:sldMk cId="836912894" sldId="272"/>
            <ac:spMk id="5" creationId="{0FDE09E9-0ED1-4787-9DDC-559218E0320A}"/>
          </ac:spMkLst>
        </pc:spChg>
      </pc:sldChg>
      <pc:sldChg chg="modSp mod">
        <pc:chgData name="Parinya Ekparinya" userId="2ca03f2d-e931-44e9-88c5-430e7265b3ca" providerId="ADAL" clId="{77F704D1-1EBB-4C45-BB80-962A0A4006DF}" dt="2022-01-12T14:56:35.973" v="53" actId="207"/>
        <pc:sldMkLst>
          <pc:docMk/>
          <pc:sldMk cId="1834654596" sldId="273"/>
        </pc:sldMkLst>
        <pc:spChg chg="mod">
          <ac:chgData name="Parinya Ekparinya" userId="2ca03f2d-e931-44e9-88c5-430e7265b3ca" providerId="ADAL" clId="{77F704D1-1EBB-4C45-BB80-962A0A4006DF}" dt="2022-01-12T14:49:10.401" v="0"/>
          <ac:spMkLst>
            <pc:docMk/>
            <pc:sldMk cId="1834654596" sldId="273"/>
            <ac:spMk id="2" creationId="{8432933D-53E1-438D-B418-8CF81F43BDFB}"/>
          </ac:spMkLst>
        </pc:spChg>
        <pc:spChg chg="mod">
          <ac:chgData name="Parinya Ekparinya" userId="2ca03f2d-e931-44e9-88c5-430e7265b3ca" providerId="ADAL" clId="{77F704D1-1EBB-4C45-BB80-962A0A4006DF}" dt="2022-01-12T14:49:10.401" v="0"/>
          <ac:spMkLst>
            <pc:docMk/>
            <pc:sldMk cId="1834654596" sldId="273"/>
            <ac:spMk id="3" creationId="{021A9A39-42CD-426C-A907-8345404DFB8C}"/>
          </ac:spMkLst>
        </pc:spChg>
        <pc:spChg chg="mod">
          <ac:chgData name="Parinya Ekparinya" userId="2ca03f2d-e931-44e9-88c5-430e7265b3ca" providerId="ADAL" clId="{77F704D1-1EBB-4C45-BB80-962A0A4006DF}" dt="2022-01-12T14:49:10.401" v="0"/>
          <ac:spMkLst>
            <pc:docMk/>
            <pc:sldMk cId="1834654596" sldId="273"/>
            <ac:spMk id="4" creationId="{DB82166E-8CCF-489A-B709-01D53FC71AE2}"/>
          </ac:spMkLst>
        </pc:spChg>
        <pc:spChg chg="mod">
          <ac:chgData name="Parinya Ekparinya" userId="2ca03f2d-e931-44e9-88c5-430e7265b3ca" providerId="ADAL" clId="{77F704D1-1EBB-4C45-BB80-962A0A4006DF}" dt="2022-01-12T14:56:35.973" v="53" actId="207"/>
          <ac:spMkLst>
            <pc:docMk/>
            <pc:sldMk cId="1834654596" sldId="273"/>
            <ac:spMk id="5" creationId="{E0935ADA-4BC0-4A57-96FF-5DA1D2A91C4A}"/>
          </ac:spMkLst>
        </pc:spChg>
      </pc:sldChg>
      <pc:sldChg chg="modSp mod">
        <pc:chgData name="Parinya Ekparinya" userId="2ca03f2d-e931-44e9-88c5-430e7265b3ca" providerId="ADAL" clId="{77F704D1-1EBB-4C45-BB80-962A0A4006DF}" dt="2022-01-12T14:56:56.537" v="54" actId="1076"/>
        <pc:sldMkLst>
          <pc:docMk/>
          <pc:sldMk cId="1787794323" sldId="274"/>
        </pc:sldMkLst>
        <pc:spChg chg="mod">
          <ac:chgData name="Parinya Ekparinya" userId="2ca03f2d-e931-44e9-88c5-430e7265b3ca" providerId="ADAL" clId="{77F704D1-1EBB-4C45-BB80-962A0A4006DF}" dt="2022-01-12T14:49:10.401" v="0"/>
          <ac:spMkLst>
            <pc:docMk/>
            <pc:sldMk cId="1787794323" sldId="274"/>
            <ac:spMk id="2" creationId="{149431B3-D8E1-4FEF-8CF4-EB516E3D90DA}"/>
          </ac:spMkLst>
        </pc:spChg>
        <pc:spChg chg="mod">
          <ac:chgData name="Parinya Ekparinya" userId="2ca03f2d-e931-44e9-88c5-430e7265b3ca" providerId="ADAL" clId="{77F704D1-1EBB-4C45-BB80-962A0A4006DF}" dt="2022-01-12T14:56:56.537" v="54" actId="1076"/>
          <ac:spMkLst>
            <pc:docMk/>
            <pc:sldMk cId="1787794323" sldId="274"/>
            <ac:spMk id="3" creationId="{1B67B39D-7B39-4E3B-895B-6DC4E6FD0103}"/>
          </ac:spMkLst>
        </pc:spChg>
        <pc:spChg chg="mod">
          <ac:chgData name="Parinya Ekparinya" userId="2ca03f2d-e931-44e9-88c5-430e7265b3ca" providerId="ADAL" clId="{77F704D1-1EBB-4C45-BB80-962A0A4006DF}" dt="2022-01-12T14:49:10.401" v="0"/>
          <ac:spMkLst>
            <pc:docMk/>
            <pc:sldMk cId="1787794323" sldId="274"/>
            <ac:spMk id="4" creationId="{88251DEC-C72F-42AB-9CA0-1B462366FE91}"/>
          </ac:spMkLst>
        </pc:spChg>
        <pc:spChg chg="mod">
          <ac:chgData name="Parinya Ekparinya" userId="2ca03f2d-e931-44e9-88c5-430e7265b3ca" providerId="ADAL" clId="{77F704D1-1EBB-4C45-BB80-962A0A4006DF}" dt="2022-01-12T14:49:10.401" v="0"/>
          <ac:spMkLst>
            <pc:docMk/>
            <pc:sldMk cId="1787794323" sldId="274"/>
            <ac:spMk id="5" creationId="{812487BF-9640-4650-89AC-31047F2BB3FC}"/>
          </ac:spMkLst>
        </pc:spChg>
      </pc:sldChg>
      <pc:sldChg chg="modSp">
        <pc:chgData name="Parinya Ekparinya" userId="2ca03f2d-e931-44e9-88c5-430e7265b3ca" providerId="ADAL" clId="{77F704D1-1EBB-4C45-BB80-962A0A4006DF}" dt="2022-01-12T14:49:10.401" v="0"/>
        <pc:sldMkLst>
          <pc:docMk/>
          <pc:sldMk cId="2912766957" sldId="277"/>
        </pc:sldMkLst>
        <pc:spChg chg="mod">
          <ac:chgData name="Parinya Ekparinya" userId="2ca03f2d-e931-44e9-88c5-430e7265b3ca" providerId="ADAL" clId="{77F704D1-1EBB-4C45-BB80-962A0A4006DF}" dt="2022-01-12T14:49:10.401" v="0"/>
          <ac:spMkLst>
            <pc:docMk/>
            <pc:sldMk cId="2912766957" sldId="277"/>
            <ac:spMk id="2" creationId="{DA12644E-EB2F-4FFB-B4E8-BFF088651561}"/>
          </ac:spMkLst>
        </pc:spChg>
        <pc:spChg chg="mod">
          <ac:chgData name="Parinya Ekparinya" userId="2ca03f2d-e931-44e9-88c5-430e7265b3ca" providerId="ADAL" clId="{77F704D1-1EBB-4C45-BB80-962A0A4006DF}" dt="2022-01-12T14:49:10.401" v="0"/>
          <ac:spMkLst>
            <pc:docMk/>
            <pc:sldMk cId="2912766957" sldId="277"/>
            <ac:spMk id="3" creationId="{6AB3A5F8-861D-43FC-AA8B-1DB93821BE5C}"/>
          </ac:spMkLst>
        </pc:spChg>
      </pc:sldChg>
      <pc:sldChg chg="modSp mod">
        <pc:chgData name="Parinya Ekparinya" userId="2ca03f2d-e931-44e9-88c5-430e7265b3ca" providerId="ADAL" clId="{77F704D1-1EBB-4C45-BB80-962A0A4006DF}" dt="2022-01-12T14:55:36.139" v="47" actId="207"/>
        <pc:sldMkLst>
          <pc:docMk/>
          <pc:sldMk cId="1018774445" sldId="278"/>
        </pc:sldMkLst>
        <pc:spChg chg="mod">
          <ac:chgData name="Parinya Ekparinya" userId="2ca03f2d-e931-44e9-88c5-430e7265b3ca" providerId="ADAL" clId="{77F704D1-1EBB-4C45-BB80-962A0A4006DF}" dt="2022-01-12T14:49:10.401" v="0"/>
          <ac:spMkLst>
            <pc:docMk/>
            <pc:sldMk cId="1018774445" sldId="278"/>
            <ac:spMk id="4" creationId="{E338D5D1-F583-40EE-8383-7F26D39A7382}"/>
          </ac:spMkLst>
        </pc:spChg>
        <pc:spChg chg="mod">
          <ac:chgData name="Parinya Ekparinya" userId="2ca03f2d-e931-44e9-88c5-430e7265b3ca" providerId="ADAL" clId="{77F704D1-1EBB-4C45-BB80-962A0A4006DF}" dt="2022-01-12T14:49:10.401" v="0"/>
          <ac:spMkLst>
            <pc:docMk/>
            <pc:sldMk cId="1018774445" sldId="278"/>
            <ac:spMk id="5" creationId="{3BBABD07-810D-49F4-BAC9-43F3B8C0B192}"/>
          </ac:spMkLst>
        </pc:spChg>
        <pc:spChg chg="mod">
          <ac:chgData name="Parinya Ekparinya" userId="2ca03f2d-e931-44e9-88c5-430e7265b3ca" providerId="ADAL" clId="{77F704D1-1EBB-4C45-BB80-962A0A4006DF}" dt="2022-01-12T14:55:36.139" v="47" actId="207"/>
          <ac:spMkLst>
            <pc:docMk/>
            <pc:sldMk cId="1018774445" sldId="278"/>
            <ac:spMk id="8" creationId="{A4A428D8-6FA0-46A4-942F-0AEDE4D366CC}"/>
          </ac:spMkLst>
        </pc:spChg>
        <pc:spChg chg="mod">
          <ac:chgData name="Parinya Ekparinya" userId="2ca03f2d-e931-44e9-88c5-430e7265b3ca" providerId="ADAL" clId="{77F704D1-1EBB-4C45-BB80-962A0A4006DF}" dt="2022-01-12T14:49:10.401" v="0"/>
          <ac:spMkLst>
            <pc:docMk/>
            <pc:sldMk cId="1018774445" sldId="278"/>
            <ac:spMk id="9" creationId="{A9AD1232-252E-4B9E-9DBD-A62B147F3BD5}"/>
          </ac:spMkLst>
        </pc:spChg>
      </pc:sldChg>
      <pc:sldChg chg="modSp">
        <pc:chgData name="Parinya Ekparinya" userId="2ca03f2d-e931-44e9-88c5-430e7265b3ca" providerId="ADAL" clId="{77F704D1-1EBB-4C45-BB80-962A0A4006DF}" dt="2022-01-12T14:49:10.401" v="0"/>
        <pc:sldMkLst>
          <pc:docMk/>
          <pc:sldMk cId="2376290179" sldId="279"/>
        </pc:sldMkLst>
        <pc:spChg chg="mod">
          <ac:chgData name="Parinya Ekparinya" userId="2ca03f2d-e931-44e9-88c5-430e7265b3ca" providerId="ADAL" clId="{77F704D1-1EBB-4C45-BB80-962A0A4006DF}" dt="2022-01-12T14:49:10.401" v="0"/>
          <ac:spMkLst>
            <pc:docMk/>
            <pc:sldMk cId="2376290179" sldId="279"/>
            <ac:spMk id="2" creationId="{F5D94F68-693D-4753-8E08-F4F2841511F0}"/>
          </ac:spMkLst>
        </pc:spChg>
        <pc:spChg chg="mod">
          <ac:chgData name="Parinya Ekparinya" userId="2ca03f2d-e931-44e9-88c5-430e7265b3ca" providerId="ADAL" clId="{77F704D1-1EBB-4C45-BB80-962A0A4006DF}" dt="2022-01-12T14:49:10.401" v="0"/>
          <ac:spMkLst>
            <pc:docMk/>
            <pc:sldMk cId="2376290179" sldId="279"/>
            <ac:spMk id="3" creationId="{FD133D39-F5FD-4738-919B-A24A5221A0B8}"/>
          </ac:spMkLst>
        </pc:spChg>
      </pc:sldChg>
      <pc:sldChg chg="modSp mod">
        <pc:chgData name="Parinya Ekparinya" userId="2ca03f2d-e931-44e9-88c5-430e7265b3ca" providerId="ADAL" clId="{77F704D1-1EBB-4C45-BB80-962A0A4006DF}" dt="2022-01-12T14:57:55.781" v="61" actId="207"/>
        <pc:sldMkLst>
          <pc:docMk/>
          <pc:sldMk cId="1461882309" sldId="283"/>
        </pc:sldMkLst>
        <pc:spChg chg="mod">
          <ac:chgData name="Parinya Ekparinya" userId="2ca03f2d-e931-44e9-88c5-430e7265b3ca" providerId="ADAL" clId="{77F704D1-1EBB-4C45-BB80-962A0A4006DF}" dt="2022-01-12T14:49:11.063" v="4" actId="27636"/>
          <ac:spMkLst>
            <pc:docMk/>
            <pc:sldMk cId="1461882309" sldId="283"/>
            <ac:spMk id="2" creationId="{60BB87D2-87BF-4DF1-B3FC-DB1DF4A765FB}"/>
          </ac:spMkLst>
        </pc:spChg>
        <pc:spChg chg="mod">
          <ac:chgData name="Parinya Ekparinya" userId="2ca03f2d-e931-44e9-88c5-430e7265b3ca" providerId="ADAL" clId="{77F704D1-1EBB-4C45-BB80-962A0A4006DF}" dt="2022-01-12T14:49:10.401" v="0"/>
          <ac:spMkLst>
            <pc:docMk/>
            <pc:sldMk cId="1461882309" sldId="283"/>
            <ac:spMk id="4" creationId="{5CC6DE2E-8D32-4194-B4E4-863367FA6E80}"/>
          </ac:spMkLst>
        </pc:spChg>
        <pc:spChg chg="mod">
          <ac:chgData name="Parinya Ekparinya" userId="2ca03f2d-e931-44e9-88c5-430e7265b3ca" providerId="ADAL" clId="{77F704D1-1EBB-4C45-BB80-962A0A4006DF}" dt="2022-01-12T14:49:10.401" v="0"/>
          <ac:spMkLst>
            <pc:docMk/>
            <pc:sldMk cId="1461882309" sldId="283"/>
            <ac:spMk id="5" creationId="{C95CA64A-BBA1-45BF-9A82-1C42AC0EF8BD}"/>
          </ac:spMkLst>
        </pc:spChg>
        <pc:spChg chg="mod">
          <ac:chgData name="Parinya Ekparinya" userId="2ca03f2d-e931-44e9-88c5-430e7265b3ca" providerId="ADAL" clId="{77F704D1-1EBB-4C45-BB80-962A0A4006DF}" dt="2022-01-12T14:57:38.438" v="60" actId="1076"/>
          <ac:spMkLst>
            <pc:docMk/>
            <pc:sldMk cId="1461882309" sldId="283"/>
            <ac:spMk id="6" creationId="{8229F5E4-3AAB-4BE1-8571-D349A96BC6D7}"/>
          </ac:spMkLst>
        </pc:spChg>
        <pc:picChg chg="mod">
          <ac:chgData name="Parinya Ekparinya" userId="2ca03f2d-e931-44e9-88c5-430e7265b3ca" providerId="ADAL" clId="{77F704D1-1EBB-4C45-BB80-962A0A4006DF}" dt="2022-01-12T14:57:55.781" v="61" actId="207"/>
          <ac:picMkLst>
            <pc:docMk/>
            <pc:sldMk cId="1461882309" sldId="283"/>
            <ac:picMk id="29" creationId="{D602E5FD-A96C-4314-B864-59430D8D1DF9}"/>
          </ac:picMkLst>
        </pc:picChg>
        <pc:picChg chg="mod">
          <ac:chgData name="Parinya Ekparinya" userId="2ca03f2d-e931-44e9-88c5-430e7265b3ca" providerId="ADAL" clId="{77F704D1-1EBB-4C45-BB80-962A0A4006DF}" dt="2022-01-12T14:57:55.781" v="61" actId="207"/>
          <ac:picMkLst>
            <pc:docMk/>
            <pc:sldMk cId="1461882309" sldId="283"/>
            <ac:picMk id="30" creationId="{438A73DB-1716-4EE1-B4E8-946AB0793CD0}"/>
          </ac:picMkLst>
        </pc:picChg>
        <pc:picChg chg="mod">
          <ac:chgData name="Parinya Ekparinya" userId="2ca03f2d-e931-44e9-88c5-430e7265b3ca" providerId="ADAL" clId="{77F704D1-1EBB-4C45-BB80-962A0A4006DF}" dt="2022-01-12T14:57:55.781" v="61" actId="207"/>
          <ac:picMkLst>
            <pc:docMk/>
            <pc:sldMk cId="1461882309" sldId="283"/>
            <ac:picMk id="31" creationId="{E42A1FB6-502D-4902-9035-C8CA59B78F4C}"/>
          </ac:picMkLst>
        </pc:picChg>
        <pc:picChg chg="mod">
          <ac:chgData name="Parinya Ekparinya" userId="2ca03f2d-e931-44e9-88c5-430e7265b3ca" providerId="ADAL" clId="{77F704D1-1EBB-4C45-BB80-962A0A4006DF}" dt="2022-01-12T14:57:55.781" v="61" actId="207"/>
          <ac:picMkLst>
            <pc:docMk/>
            <pc:sldMk cId="1461882309" sldId="283"/>
            <ac:picMk id="32" creationId="{ABDE5D9E-9752-4E45-9A44-986BAD04DABA}"/>
          </ac:picMkLst>
        </pc:picChg>
        <pc:picChg chg="mod">
          <ac:chgData name="Parinya Ekparinya" userId="2ca03f2d-e931-44e9-88c5-430e7265b3ca" providerId="ADAL" clId="{77F704D1-1EBB-4C45-BB80-962A0A4006DF}" dt="2022-01-12T14:57:55.781" v="61" actId="207"/>
          <ac:picMkLst>
            <pc:docMk/>
            <pc:sldMk cId="1461882309" sldId="283"/>
            <ac:picMk id="33" creationId="{194B3080-8B81-496C-A754-12C9B1E5C6B9}"/>
          </ac:picMkLst>
        </pc:picChg>
        <pc:picChg chg="mod">
          <ac:chgData name="Parinya Ekparinya" userId="2ca03f2d-e931-44e9-88c5-430e7265b3ca" providerId="ADAL" clId="{77F704D1-1EBB-4C45-BB80-962A0A4006DF}" dt="2022-01-12T14:57:55.781" v="61" actId="207"/>
          <ac:picMkLst>
            <pc:docMk/>
            <pc:sldMk cId="1461882309" sldId="283"/>
            <ac:picMk id="34" creationId="{E7E17D1A-D326-4D44-9FAA-55407969B7B3}"/>
          </ac:picMkLst>
        </pc:picChg>
        <pc:picChg chg="mod">
          <ac:chgData name="Parinya Ekparinya" userId="2ca03f2d-e931-44e9-88c5-430e7265b3ca" providerId="ADAL" clId="{77F704D1-1EBB-4C45-BB80-962A0A4006DF}" dt="2022-01-12T14:57:55.781" v="61" actId="207"/>
          <ac:picMkLst>
            <pc:docMk/>
            <pc:sldMk cId="1461882309" sldId="283"/>
            <ac:picMk id="44" creationId="{38E4C982-122B-4D9D-AAF8-1AAF52216C68}"/>
          </ac:picMkLst>
        </pc:picChg>
        <pc:picChg chg="mod">
          <ac:chgData name="Parinya Ekparinya" userId="2ca03f2d-e931-44e9-88c5-430e7265b3ca" providerId="ADAL" clId="{77F704D1-1EBB-4C45-BB80-962A0A4006DF}" dt="2022-01-12T14:57:55.781" v="61" actId="207"/>
          <ac:picMkLst>
            <pc:docMk/>
            <pc:sldMk cId="1461882309" sldId="283"/>
            <ac:picMk id="45" creationId="{C2C4E981-89B5-4C95-A5CD-0CEB08B07C51}"/>
          </ac:picMkLst>
        </pc:picChg>
        <pc:picChg chg="mod">
          <ac:chgData name="Parinya Ekparinya" userId="2ca03f2d-e931-44e9-88c5-430e7265b3ca" providerId="ADAL" clId="{77F704D1-1EBB-4C45-BB80-962A0A4006DF}" dt="2022-01-12T14:57:55.781" v="61" actId="207"/>
          <ac:picMkLst>
            <pc:docMk/>
            <pc:sldMk cId="1461882309" sldId="283"/>
            <ac:picMk id="46" creationId="{62DA999E-B9B0-4B42-8B73-F4C8C9705B8D}"/>
          </ac:picMkLst>
        </pc:picChg>
        <pc:picChg chg="mod">
          <ac:chgData name="Parinya Ekparinya" userId="2ca03f2d-e931-44e9-88c5-430e7265b3ca" providerId="ADAL" clId="{77F704D1-1EBB-4C45-BB80-962A0A4006DF}" dt="2022-01-12T14:57:55.781" v="61" actId="207"/>
          <ac:picMkLst>
            <pc:docMk/>
            <pc:sldMk cId="1461882309" sldId="283"/>
            <ac:picMk id="47" creationId="{0F0A0A7B-E961-47ED-9EF5-01C613D6AB89}"/>
          </ac:picMkLst>
        </pc:picChg>
        <pc:picChg chg="mod">
          <ac:chgData name="Parinya Ekparinya" userId="2ca03f2d-e931-44e9-88c5-430e7265b3ca" providerId="ADAL" clId="{77F704D1-1EBB-4C45-BB80-962A0A4006DF}" dt="2022-01-12T14:57:55.781" v="61" actId="207"/>
          <ac:picMkLst>
            <pc:docMk/>
            <pc:sldMk cId="1461882309" sldId="283"/>
            <ac:picMk id="48" creationId="{9BEFC359-87BB-433F-A2DC-6B723BAA054C}"/>
          </ac:picMkLst>
        </pc:picChg>
        <pc:picChg chg="mod">
          <ac:chgData name="Parinya Ekparinya" userId="2ca03f2d-e931-44e9-88c5-430e7265b3ca" providerId="ADAL" clId="{77F704D1-1EBB-4C45-BB80-962A0A4006DF}" dt="2022-01-12T14:57:55.781" v="61" actId="207"/>
          <ac:picMkLst>
            <pc:docMk/>
            <pc:sldMk cId="1461882309" sldId="283"/>
            <ac:picMk id="49" creationId="{461C8079-EEB4-47D4-AE8E-A30483ADC874}"/>
          </ac:picMkLst>
        </pc:picChg>
      </pc:sldChg>
      <pc:sldChg chg="modSp mod">
        <pc:chgData name="Parinya Ekparinya" userId="2ca03f2d-e931-44e9-88c5-430e7265b3ca" providerId="ADAL" clId="{77F704D1-1EBB-4C45-BB80-962A0A4006DF}" dt="2022-01-12T14:57:17.352" v="58" actId="20577"/>
        <pc:sldMkLst>
          <pc:docMk/>
          <pc:sldMk cId="3582295389" sldId="284"/>
        </pc:sldMkLst>
        <pc:spChg chg="mod">
          <ac:chgData name="Parinya Ekparinya" userId="2ca03f2d-e931-44e9-88c5-430e7265b3ca" providerId="ADAL" clId="{77F704D1-1EBB-4C45-BB80-962A0A4006DF}" dt="2022-01-12T14:49:10.401" v="0"/>
          <ac:spMkLst>
            <pc:docMk/>
            <pc:sldMk cId="3582295389" sldId="284"/>
            <ac:spMk id="2" creationId="{AC0E5566-E8C5-482F-BE84-53EE3DDFB573}"/>
          </ac:spMkLst>
        </pc:spChg>
        <pc:spChg chg="mod">
          <ac:chgData name="Parinya Ekparinya" userId="2ca03f2d-e931-44e9-88c5-430e7265b3ca" providerId="ADAL" clId="{77F704D1-1EBB-4C45-BB80-962A0A4006DF}" dt="2022-01-12T14:49:10.401" v="0"/>
          <ac:spMkLst>
            <pc:docMk/>
            <pc:sldMk cId="3582295389" sldId="284"/>
            <ac:spMk id="4" creationId="{EBC7A867-0FCE-4954-8188-4E52B3D763D4}"/>
          </ac:spMkLst>
        </pc:spChg>
        <pc:spChg chg="mod">
          <ac:chgData name="Parinya Ekparinya" userId="2ca03f2d-e931-44e9-88c5-430e7265b3ca" providerId="ADAL" clId="{77F704D1-1EBB-4C45-BB80-962A0A4006DF}" dt="2022-01-12T14:49:10.401" v="0"/>
          <ac:spMkLst>
            <pc:docMk/>
            <pc:sldMk cId="3582295389" sldId="284"/>
            <ac:spMk id="5" creationId="{14A7A68B-F44C-4301-B1F3-36F927B3BB0F}"/>
          </ac:spMkLst>
        </pc:spChg>
        <pc:spChg chg="mod">
          <ac:chgData name="Parinya Ekparinya" userId="2ca03f2d-e931-44e9-88c5-430e7265b3ca" providerId="ADAL" clId="{77F704D1-1EBB-4C45-BB80-962A0A4006DF}" dt="2022-01-12T14:57:09.649" v="56" actId="20577"/>
          <ac:spMkLst>
            <pc:docMk/>
            <pc:sldMk cId="3582295389" sldId="284"/>
            <ac:spMk id="37" creationId="{E268589D-321C-4261-BC61-0CF22EB93143}"/>
          </ac:spMkLst>
        </pc:spChg>
        <pc:spChg chg="mod">
          <ac:chgData name="Parinya Ekparinya" userId="2ca03f2d-e931-44e9-88c5-430e7265b3ca" providerId="ADAL" clId="{77F704D1-1EBB-4C45-BB80-962A0A4006DF}" dt="2022-01-12T14:57:17.352" v="58" actId="20577"/>
          <ac:spMkLst>
            <pc:docMk/>
            <pc:sldMk cId="3582295389" sldId="284"/>
            <ac:spMk id="39" creationId="{3FFEC10E-D17D-44CA-BFE1-D2C2ECEF1E41}"/>
          </ac:spMkLst>
        </pc:spChg>
      </pc:sldChg>
      <pc:sldChg chg="modSp">
        <pc:chgData name="Parinya Ekparinya" userId="2ca03f2d-e931-44e9-88c5-430e7265b3ca" providerId="ADAL" clId="{77F704D1-1EBB-4C45-BB80-962A0A4006DF}" dt="2022-01-12T14:49:10.401" v="0"/>
        <pc:sldMkLst>
          <pc:docMk/>
          <pc:sldMk cId="1286619897" sldId="285"/>
        </pc:sldMkLst>
        <pc:spChg chg="mod">
          <ac:chgData name="Parinya Ekparinya" userId="2ca03f2d-e931-44e9-88c5-430e7265b3ca" providerId="ADAL" clId="{77F704D1-1EBB-4C45-BB80-962A0A4006DF}" dt="2022-01-12T14:49:10.401" v="0"/>
          <ac:spMkLst>
            <pc:docMk/>
            <pc:sldMk cId="1286619897" sldId="285"/>
            <ac:spMk id="2" creationId="{A9BF08B3-5E22-4B85-85F5-0CCEEA4AF49F}"/>
          </ac:spMkLst>
        </pc:spChg>
        <pc:spChg chg="mod">
          <ac:chgData name="Parinya Ekparinya" userId="2ca03f2d-e931-44e9-88c5-430e7265b3ca" providerId="ADAL" clId="{77F704D1-1EBB-4C45-BB80-962A0A4006DF}" dt="2022-01-12T14:49:10.401" v="0"/>
          <ac:spMkLst>
            <pc:docMk/>
            <pc:sldMk cId="1286619897" sldId="285"/>
            <ac:spMk id="3" creationId="{577133A4-7C40-4732-BDC9-CD40045CFFC6}"/>
          </ac:spMkLst>
        </pc:spChg>
        <pc:spChg chg="mod">
          <ac:chgData name="Parinya Ekparinya" userId="2ca03f2d-e931-44e9-88c5-430e7265b3ca" providerId="ADAL" clId="{77F704D1-1EBB-4C45-BB80-962A0A4006DF}" dt="2022-01-12T14:49:10.401" v="0"/>
          <ac:spMkLst>
            <pc:docMk/>
            <pc:sldMk cId="1286619897" sldId="285"/>
            <ac:spMk id="4" creationId="{37F376E5-A73E-4872-A91A-B2F69F32FAE1}"/>
          </ac:spMkLst>
        </pc:spChg>
        <pc:spChg chg="mod">
          <ac:chgData name="Parinya Ekparinya" userId="2ca03f2d-e931-44e9-88c5-430e7265b3ca" providerId="ADAL" clId="{77F704D1-1EBB-4C45-BB80-962A0A4006DF}" dt="2022-01-12T14:49:10.401" v="0"/>
          <ac:spMkLst>
            <pc:docMk/>
            <pc:sldMk cId="1286619897" sldId="285"/>
            <ac:spMk id="5" creationId="{762BC18D-27F8-4F89-AA3A-B79903DB82C5}"/>
          </ac:spMkLst>
        </pc:spChg>
      </pc:sldChg>
      <pc:sldChg chg="modSp">
        <pc:chgData name="Parinya Ekparinya" userId="2ca03f2d-e931-44e9-88c5-430e7265b3ca" providerId="ADAL" clId="{77F704D1-1EBB-4C45-BB80-962A0A4006DF}" dt="2022-01-12T14:49:10.401" v="0"/>
        <pc:sldMkLst>
          <pc:docMk/>
          <pc:sldMk cId="2074536720" sldId="286"/>
        </pc:sldMkLst>
        <pc:spChg chg="mod">
          <ac:chgData name="Parinya Ekparinya" userId="2ca03f2d-e931-44e9-88c5-430e7265b3ca" providerId="ADAL" clId="{77F704D1-1EBB-4C45-BB80-962A0A4006DF}" dt="2022-01-12T14:49:10.401" v="0"/>
          <ac:spMkLst>
            <pc:docMk/>
            <pc:sldMk cId="2074536720" sldId="286"/>
            <ac:spMk id="2" creationId="{C08C7309-FC6D-4EB1-80C4-CB9001C0F79A}"/>
          </ac:spMkLst>
        </pc:spChg>
        <pc:spChg chg="mod">
          <ac:chgData name="Parinya Ekparinya" userId="2ca03f2d-e931-44e9-88c5-430e7265b3ca" providerId="ADAL" clId="{77F704D1-1EBB-4C45-BB80-962A0A4006DF}" dt="2022-01-12T14:49:10.401" v="0"/>
          <ac:spMkLst>
            <pc:docMk/>
            <pc:sldMk cId="2074536720" sldId="286"/>
            <ac:spMk id="3" creationId="{014D4D63-B900-4816-AEED-AABE94F71059}"/>
          </ac:spMkLst>
        </pc:spChg>
        <pc:spChg chg="mod">
          <ac:chgData name="Parinya Ekparinya" userId="2ca03f2d-e931-44e9-88c5-430e7265b3ca" providerId="ADAL" clId="{77F704D1-1EBB-4C45-BB80-962A0A4006DF}" dt="2022-01-12T14:49:10.401" v="0"/>
          <ac:spMkLst>
            <pc:docMk/>
            <pc:sldMk cId="2074536720" sldId="286"/>
            <ac:spMk id="4" creationId="{69C4D7CD-728A-4DAD-986E-731C982ED01C}"/>
          </ac:spMkLst>
        </pc:spChg>
        <pc:spChg chg="mod">
          <ac:chgData name="Parinya Ekparinya" userId="2ca03f2d-e931-44e9-88c5-430e7265b3ca" providerId="ADAL" clId="{77F704D1-1EBB-4C45-BB80-962A0A4006DF}" dt="2022-01-12T14:49:10.401" v="0"/>
          <ac:spMkLst>
            <pc:docMk/>
            <pc:sldMk cId="2074536720" sldId="286"/>
            <ac:spMk id="5" creationId="{7AFF3EF7-BA62-40F4-9B00-69CE71F737CE}"/>
          </ac:spMkLst>
        </pc:spChg>
      </pc:sldChg>
      <pc:sldChg chg="modSp mod">
        <pc:chgData name="Parinya Ekparinya" userId="2ca03f2d-e931-44e9-88c5-430e7265b3ca" providerId="ADAL" clId="{77F704D1-1EBB-4C45-BB80-962A0A4006DF}" dt="2022-01-12T14:49:11.079" v="5" actId="27636"/>
        <pc:sldMkLst>
          <pc:docMk/>
          <pc:sldMk cId="4226538760" sldId="287"/>
        </pc:sldMkLst>
        <pc:spChg chg="mod">
          <ac:chgData name="Parinya Ekparinya" userId="2ca03f2d-e931-44e9-88c5-430e7265b3ca" providerId="ADAL" clId="{77F704D1-1EBB-4C45-BB80-962A0A4006DF}" dt="2022-01-12T14:49:11.079" v="5" actId="27636"/>
          <ac:spMkLst>
            <pc:docMk/>
            <pc:sldMk cId="4226538760" sldId="287"/>
            <ac:spMk id="2" creationId="{8A2EC9DB-A419-49F8-9E24-030611B6FCBF}"/>
          </ac:spMkLst>
        </pc:spChg>
        <pc:spChg chg="mod">
          <ac:chgData name="Parinya Ekparinya" userId="2ca03f2d-e931-44e9-88c5-430e7265b3ca" providerId="ADAL" clId="{77F704D1-1EBB-4C45-BB80-962A0A4006DF}" dt="2022-01-12T14:49:10.401" v="0"/>
          <ac:spMkLst>
            <pc:docMk/>
            <pc:sldMk cId="4226538760" sldId="287"/>
            <ac:spMk id="4" creationId="{A9336406-A510-4EB0-95E0-FE766B75363F}"/>
          </ac:spMkLst>
        </pc:spChg>
        <pc:spChg chg="mod">
          <ac:chgData name="Parinya Ekparinya" userId="2ca03f2d-e931-44e9-88c5-430e7265b3ca" providerId="ADAL" clId="{77F704D1-1EBB-4C45-BB80-962A0A4006DF}" dt="2022-01-12T14:49:10.401" v="0"/>
          <ac:spMkLst>
            <pc:docMk/>
            <pc:sldMk cId="4226538760" sldId="287"/>
            <ac:spMk id="5" creationId="{9F7A4E25-B4FE-4849-8217-F90D647BCCE9}"/>
          </ac:spMkLst>
        </pc:spChg>
      </pc:sldChg>
      <pc:sldChg chg="modSp mod">
        <pc:chgData name="Parinya Ekparinya" userId="2ca03f2d-e931-44e9-88c5-430e7265b3ca" providerId="ADAL" clId="{77F704D1-1EBB-4C45-BB80-962A0A4006DF}" dt="2022-01-12T14:58:41.108" v="64" actId="120"/>
        <pc:sldMkLst>
          <pc:docMk/>
          <pc:sldMk cId="498416251" sldId="288"/>
        </pc:sldMkLst>
        <pc:spChg chg="mod">
          <ac:chgData name="Parinya Ekparinya" userId="2ca03f2d-e931-44e9-88c5-430e7265b3ca" providerId="ADAL" clId="{77F704D1-1EBB-4C45-BB80-962A0A4006DF}" dt="2022-01-12T14:58:41.108" v="64" actId="120"/>
          <ac:spMkLst>
            <pc:docMk/>
            <pc:sldMk cId="498416251" sldId="288"/>
            <ac:spMk id="2" creationId="{16038C9C-C9AE-450F-AFAE-97D92A3A3ED0}"/>
          </ac:spMkLst>
        </pc:spChg>
        <pc:spChg chg="mod">
          <ac:chgData name="Parinya Ekparinya" userId="2ca03f2d-e931-44e9-88c5-430e7265b3ca" providerId="ADAL" clId="{77F704D1-1EBB-4C45-BB80-962A0A4006DF}" dt="2022-01-12T14:49:10.401" v="0"/>
          <ac:spMkLst>
            <pc:docMk/>
            <pc:sldMk cId="498416251" sldId="288"/>
            <ac:spMk id="4" creationId="{65CF77EF-DB10-4A1D-9E7B-559CDB29471C}"/>
          </ac:spMkLst>
        </pc:spChg>
        <pc:spChg chg="mod">
          <ac:chgData name="Parinya Ekparinya" userId="2ca03f2d-e931-44e9-88c5-430e7265b3ca" providerId="ADAL" clId="{77F704D1-1EBB-4C45-BB80-962A0A4006DF}" dt="2022-01-12T14:49:10.401" v="0"/>
          <ac:spMkLst>
            <pc:docMk/>
            <pc:sldMk cId="498416251" sldId="288"/>
            <ac:spMk id="5" creationId="{604AA00B-6FC2-4FF2-A274-1A51AF7F118F}"/>
          </ac:spMkLst>
        </pc:spChg>
        <pc:spChg chg="mod">
          <ac:chgData name="Parinya Ekparinya" userId="2ca03f2d-e931-44e9-88c5-430e7265b3ca" providerId="ADAL" clId="{77F704D1-1EBB-4C45-BB80-962A0A4006DF}" dt="2022-01-12T14:58:32.719" v="63" actId="1076"/>
          <ac:spMkLst>
            <pc:docMk/>
            <pc:sldMk cId="498416251" sldId="288"/>
            <ac:spMk id="9" creationId="{4086C7D7-C80F-4579-9962-1CC3D7320372}"/>
          </ac:spMkLst>
        </pc:spChg>
        <pc:picChg chg="mod">
          <ac:chgData name="Parinya Ekparinya" userId="2ca03f2d-e931-44e9-88c5-430e7265b3ca" providerId="ADAL" clId="{77F704D1-1EBB-4C45-BB80-962A0A4006DF}" dt="2022-01-12T14:49:10.401" v="0"/>
          <ac:picMkLst>
            <pc:docMk/>
            <pc:sldMk cId="498416251" sldId="288"/>
            <ac:picMk id="11" creationId="{E33EE2BE-BFFE-4850-97CF-C2910FED13FE}"/>
          </ac:picMkLst>
        </pc:picChg>
      </pc:sldChg>
      <pc:sldChg chg="modSp">
        <pc:chgData name="Parinya Ekparinya" userId="2ca03f2d-e931-44e9-88c5-430e7265b3ca" providerId="ADAL" clId="{77F704D1-1EBB-4C45-BB80-962A0A4006DF}" dt="2022-01-12T14:49:10.401" v="0"/>
        <pc:sldMkLst>
          <pc:docMk/>
          <pc:sldMk cId="1138293123" sldId="289"/>
        </pc:sldMkLst>
        <pc:spChg chg="mod">
          <ac:chgData name="Parinya Ekparinya" userId="2ca03f2d-e931-44e9-88c5-430e7265b3ca" providerId="ADAL" clId="{77F704D1-1EBB-4C45-BB80-962A0A4006DF}" dt="2022-01-12T14:49:10.401" v="0"/>
          <ac:spMkLst>
            <pc:docMk/>
            <pc:sldMk cId="1138293123" sldId="289"/>
            <ac:spMk id="5" creationId="{076E8146-7ADB-4B50-80F3-BA250045AA78}"/>
          </ac:spMkLst>
        </pc:spChg>
        <pc:spChg chg="mod">
          <ac:chgData name="Parinya Ekparinya" userId="2ca03f2d-e931-44e9-88c5-430e7265b3ca" providerId="ADAL" clId="{77F704D1-1EBB-4C45-BB80-962A0A4006DF}" dt="2022-01-12T14:49:10.401" v="0"/>
          <ac:spMkLst>
            <pc:docMk/>
            <pc:sldMk cId="1138293123" sldId="289"/>
            <ac:spMk id="6" creationId="{0B781984-47CA-41ED-AB0F-22D37EB5145F}"/>
          </ac:spMkLst>
        </pc:spChg>
        <pc:spChg chg="mod">
          <ac:chgData name="Parinya Ekparinya" userId="2ca03f2d-e931-44e9-88c5-430e7265b3ca" providerId="ADAL" clId="{77F704D1-1EBB-4C45-BB80-962A0A4006DF}" dt="2022-01-12T14:49:10.401" v="0"/>
          <ac:spMkLst>
            <pc:docMk/>
            <pc:sldMk cId="1138293123" sldId="289"/>
            <ac:spMk id="7" creationId="{05B853BB-CD58-48E2-BBFF-C7C60506FC2D}"/>
          </ac:spMkLst>
        </pc:spChg>
        <pc:spChg chg="mod">
          <ac:chgData name="Parinya Ekparinya" userId="2ca03f2d-e931-44e9-88c5-430e7265b3ca" providerId="ADAL" clId="{77F704D1-1EBB-4C45-BB80-962A0A4006DF}" dt="2022-01-12T14:49:10.401" v="0"/>
          <ac:spMkLst>
            <pc:docMk/>
            <pc:sldMk cId="1138293123" sldId="289"/>
            <ac:spMk id="8" creationId="{AC32D571-8521-406A-9265-2B0AC6F0985B}"/>
          </ac:spMkLst>
        </pc:spChg>
      </pc:sldChg>
      <pc:sldChg chg="modSp">
        <pc:chgData name="Parinya Ekparinya" userId="2ca03f2d-e931-44e9-88c5-430e7265b3ca" providerId="ADAL" clId="{77F704D1-1EBB-4C45-BB80-962A0A4006DF}" dt="2022-01-12T14:49:10.401" v="0"/>
        <pc:sldMkLst>
          <pc:docMk/>
          <pc:sldMk cId="1678328598" sldId="290"/>
        </pc:sldMkLst>
        <pc:spChg chg="mod">
          <ac:chgData name="Parinya Ekparinya" userId="2ca03f2d-e931-44e9-88c5-430e7265b3ca" providerId="ADAL" clId="{77F704D1-1EBB-4C45-BB80-962A0A4006DF}" dt="2022-01-12T14:49:10.401" v="0"/>
          <ac:spMkLst>
            <pc:docMk/>
            <pc:sldMk cId="1678328598" sldId="290"/>
            <ac:spMk id="2" creationId="{EAEA4C16-5A69-43C9-B20B-1F9BCE267A2B}"/>
          </ac:spMkLst>
        </pc:spChg>
        <pc:spChg chg="mod">
          <ac:chgData name="Parinya Ekparinya" userId="2ca03f2d-e931-44e9-88c5-430e7265b3ca" providerId="ADAL" clId="{77F704D1-1EBB-4C45-BB80-962A0A4006DF}" dt="2022-01-12T14:49:10.401" v="0"/>
          <ac:spMkLst>
            <pc:docMk/>
            <pc:sldMk cId="1678328598" sldId="290"/>
            <ac:spMk id="3" creationId="{4867DE90-806D-4302-824E-01105377BFCC}"/>
          </ac:spMkLst>
        </pc:spChg>
        <pc:spChg chg="mod">
          <ac:chgData name="Parinya Ekparinya" userId="2ca03f2d-e931-44e9-88c5-430e7265b3ca" providerId="ADAL" clId="{77F704D1-1EBB-4C45-BB80-962A0A4006DF}" dt="2022-01-12T14:49:10.401" v="0"/>
          <ac:spMkLst>
            <pc:docMk/>
            <pc:sldMk cId="1678328598" sldId="290"/>
            <ac:spMk id="4" creationId="{48DC6A3B-1F78-4910-B00B-1A4AF49A50C9}"/>
          </ac:spMkLst>
        </pc:spChg>
        <pc:spChg chg="mod">
          <ac:chgData name="Parinya Ekparinya" userId="2ca03f2d-e931-44e9-88c5-430e7265b3ca" providerId="ADAL" clId="{77F704D1-1EBB-4C45-BB80-962A0A4006DF}" dt="2022-01-12T14:49:10.401" v="0"/>
          <ac:spMkLst>
            <pc:docMk/>
            <pc:sldMk cId="1678328598" sldId="290"/>
            <ac:spMk id="5" creationId="{BFD826F4-FDC8-4DCD-91B2-C18D2D8556B0}"/>
          </ac:spMkLst>
        </pc:spChg>
      </pc:sldChg>
      <pc:sldChg chg="modSp mod">
        <pc:chgData name="Parinya Ekparinya" userId="2ca03f2d-e931-44e9-88c5-430e7265b3ca" providerId="ADAL" clId="{77F704D1-1EBB-4C45-BB80-962A0A4006DF}" dt="2022-01-12T14:59:03.134" v="65" actId="207"/>
        <pc:sldMkLst>
          <pc:docMk/>
          <pc:sldMk cId="1593085499" sldId="293"/>
        </pc:sldMkLst>
        <pc:spChg chg="mod">
          <ac:chgData name="Parinya Ekparinya" userId="2ca03f2d-e931-44e9-88c5-430e7265b3ca" providerId="ADAL" clId="{77F704D1-1EBB-4C45-BB80-962A0A4006DF}" dt="2022-01-12T14:59:03.134" v="65" actId="207"/>
          <ac:spMkLst>
            <pc:docMk/>
            <pc:sldMk cId="1593085499" sldId="293"/>
            <ac:spMk id="2" creationId="{C4A7A63C-3610-4925-BE47-F80E1EDA4CD6}"/>
          </ac:spMkLst>
        </pc:spChg>
        <pc:spChg chg="mod">
          <ac:chgData name="Parinya Ekparinya" userId="2ca03f2d-e931-44e9-88c5-430e7265b3ca" providerId="ADAL" clId="{77F704D1-1EBB-4C45-BB80-962A0A4006DF}" dt="2022-01-12T14:49:10.401" v="0"/>
          <ac:spMkLst>
            <pc:docMk/>
            <pc:sldMk cId="1593085499" sldId="293"/>
            <ac:spMk id="4" creationId="{1C887EA0-1230-4CF9-BF4A-D925CDBC8906}"/>
          </ac:spMkLst>
        </pc:spChg>
        <pc:spChg chg="mod">
          <ac:chgData name="Parinya Ekparinya" userId="2ca03f2d-e931-44e9-88c5-430e7265b3ca" providerId="ADAL" clId="{77F704D1-1EBB-4C45-BB80-962A0A4006DF}" dt="2022-01-12T14:49:10.401" v="0"/>
          <ac:spMkLst>
            <pc:docMk/>
            <pc:sldMk cId="1593085499" sldId="293"/>
            <ac:spMk id="5" creationId="{E8DCA244-7D44-46E7-9319-64E33FF93CD8}"/>
          </ac:spMkLst>
        </pc:spChg>
        <pc:spChg chg="mod">
          <ac:chgData name="Parinya Ekparinya" userId="2ca03f2d-e931-44e9-88c5-430e7265b3ca" providerId="ADAL" clId="{77F704D1-1EBB-4C45-BB80-962A0A4006DF}" dt="2022-01-12T14:49:10.401" v="0"/>
          <ac:spMkLst>
            <pc:docMk/>
            <pc:sldMk cId="1593085499" sldId="293"/>
            <ac:spMk id="7" creationId="{F57ADADB-E7E3-4FFF-A09D-1CF348919450}"/>
          </ac:spMkLst>
        </pc:spChg>
      </pc:sldChg>
      <pc:sldChg chg="modSp mod">
        <pc:chgData name="Parinya Ekparinya" userId="2ca03f2d-e931-44e9-88c5-430e7265b3ca" providerId="ADAL" clId="{77F704D1-1EBB-4C45-BB80-962A0A4006DF}" dt="2022-01-12T15:01:46.025" v="84" actId="207"/>
        <pc:sldMkLst>
          <pc:docMk/>
          <pc:sldMk cId="475290179" sldId="294"/>
        </pc:sldMkLst>
        <pc:spChg chg="mod">
          <ac:chgData name="Parinya Ekparinya" userId="2ca03f2d-e931-44e9-88c5-430e7265b3ca" providerId="ADAL" clId="{77F704D1-1EBB-4C45-BB80-962A0A4006DF}" dt="2022-01-12T14:49:10.401" v="0"/>
          <ac:spMkLst>
            <pc:docMk/>
            <pc:sldMk cId="475290179" sldId="294"/>
            <ac:spMk id="4" creationId="{2B41EBAF-2967-4ED8-AFB2-18A266DC295A}"/>
          </ac:spMkLst>
        </pc:spChg>
        <pc:spChg chg="mod">
          <ac:chgData name="Parinya Ekparinya" userId="2ca03f2d-e931-44e9-88c5-430e7265b3ca" providerId="ADAL" clId="{77F704D1-1EBB-4C45-BB80-962A0A4006DF}" dt="2022-01-12T14:49:10.401" v="0"/>
          <ac:spMkLst>
            <pc:docMk/>
            <pc:sldMk cId="475290179" sldId="294"/>
            <ac:spMk id="5" creationId="{D76B9D26-B7BF-481C-8E00-67C190F3A43D}"/>
          </ac:spMkLst>
        </pc:spChg>
        <pc:spChg chg="mod">
          <ac:chgData name="Parinya Ekparinya" userId="2ca03f2d-e931-44e9-88c5-430e7265b3ca" providerId="ADAL" clId="{77F704D1-1EBB-4C45-BB80-962A0A4006DF}" dt="2022-01-12T14:49:11.132" v="7" actId="27636"/>
          <ac:spMkLst>
            <pc:docMk/>
            <pc:sldMk cId="475290179" sldId="294"/>
            <ac:spMk id="7" creationId="{59985135-173E-4A78-90C8-8FD23D4BF13F}"/>
          </ac:spMkLst>
        </pc:spChg>
        <pc:spChg chg="mod">
          <ac:chgData name="Parinya Ekparinya" userId="2ca03f2d-e931-44e9-88c5-430e7265b3ca" providerId="ADAL" clId="{77F704D1-1EBB-4C45-BB80-962A0A4006DF}" dt="2022-01-12T14:49:11.135" v="8" actId="27636"/>
          <ac:spMkLst>
            <pc:docMk/>
            <pc:sldMk cId="475290179" sldId="294"/>
            <ac:spMk id="8" creationId="{B658A49A-4690-4988-BE77-096F77324A96}"/>
          </ac:spMkLst>
        </pc:spChg>
        <pc:spChg chg="mod">
          <ac:chgData name="Parinya Ekparinya" userId="2ca03f2d-e931-44e9-88c5-430e7265b3ca" providerId="ADAL" clId="{77F704D1-1EBB-4C45-BB80-962A0A4006DF}" dt="2022-01-12T15:01:14.635" v="78" actId="1076"/>
          <ac:spMkLst>
            <pc:docMk/>
            <pc:sldMk cId="475290179" sldId="294"/>
            <ac:spMk id="10" creationId="{0520EAE5-77E4-4E97-BA1E-EB0819EB746A}"/>
          </ac:spMkLst>
        </pc:spChg>
        <pc:spChg chg="mod">
          <ac:chgData name="Parinya Ekparinya" userId="2ca03f2d-e931-44e9-88c5-430e7265b3ca" providerId="ADAL" clId="{77F704D1-1EBB-4C45-BB80-962A0A4006DF}" dt="2022-01-12T15:01:42.096" v="83" actId="208"/>
          <ac:spMkLst>
            <pc:docMk/>
            <pc:sldMk cId="475290179" sldId="294"/>
            <ac:spMk id="12" creationId="{B275C3DB-C00E-497F-9821-E97D7CD5E359}"/>
          </ac:spMkLst>
        </pc:spChg>
        <pc:spChg chg="mod">
          <ac:chgData name="Parinya Ekparinya" userId="2ca03f2d-e931-44e9-88c5-430e7265b3ca" providerId="ADAL" clId="{77F704D1-1EBB-4C45-BB80-962A0A4006DF}" dt="2022-01-12T15:01:46.025" v="84" actId="207"/>
          <ac:spMkLst>
            <pc:docMk/>
            <pc:sldMk cId="475290179" sldId="294"/>
            <ac:spMk id="13" creationId="{58CD5BDB-CB82-4329-B152-CEF4DA846A3E}"/>
          </ac:spMkLst>
        </pc:spChg>
      </pc:sldChg>
      <pc:sldChg chg="modSp mod">
        <pc:chgData name="Parinya Ekparinya" userId="2ca03f2d-e931-44e9-88c5-430e7265b3ca" providerId="ADAL" clId="{77F704D1-1EBB-4C45-BB80-962A0A4006DF}" dt="2022-01-12T15:02:40.900" v="89" actId="1076"/>
        <pc:sldMkLst>
          <pc:docMk/>
          <pc:sldMk cId="3559809235" sldId="295"/>
        </pc:sldMkLst>
        <pc:spChg chg="mod">
          <ac:chgData name="Parinya Ekparinya" userId="2ca03f2d-e931-44e9-88c5-430e7265b3ca" providerId="ADAL" clId="{77F704D1-1EBB-4C45-BB80-962A0A4006DF}" dt="2022-01-12T14:49:10.401" v="0"/>
          <ac:spMkLst>
            <pc:docMk/>
            <pc:sldMk cId="3559809235" sldId="295"/>
            <ac:spMk id="5" creationId="{34A20256-F362-4E41-AD5E-024F528F94C6}"/>
          </ac:spMkLst>
        </pc:spChg>
        <pc:spChg chg="mod">
          <ac:chgData name="Parinya Ekparinya" userId="2ca03f2d-e931-44e9-88c5-430e7265b3ca" providerId="ADAL" clId="{77F704D1-1EBB-4C45-BB80-962A0A4006DF}" dt="2022-01-12T14:49:10.401" v="0"/>
          <ac:spMkLst>
            <pc:docMk/>
            <pc:sldMk cId="3559809235" sldId="295"/>
            <ac:spMk id="6" creationId="{30C6C117-CCA7-42DE-9236-A4FBCE1D4FA0}"/>
          </ac:spMkLst>
        </pc:spChg>
        <pc:spChg chg="mod">
          <ac:chgData name="Parinya Ekparinya" userId="2ca03f2d-e931-44e9-88c5-430e7265b3ca" providerId="ADAL" clId="{77F704D1-1EBB-4C45-BB80-962A0A4006DF}" dt="2022-01-12T14:49:10.401" v="0"/>
          <ac:spMkLst>
            <pc:docMk/>
            <pc:sldMk cId="3559809235" sldId="295"/>
            <ac:spMk id="7" creationId="{9FA5E2B6-0270-45D8-B59B-670D3756B9DE}"/>
          </ac:spMkLst>
        </pc:spChg>
        <pc:spChg chg="mod">
          <ac:chgData name="Parinya Ekparinya" userId="2ca03f2d-e931-44e9-88c5-430e7265b3ca" providerId="ADAL" clId="{77F704D1-1EBB-4C45-BB80-962A0A4006DF}" dt="2022-01-12T15:02:35.453" v="88" actId="1076"/>
          <ac:spMkLst>
            <pc:docMk/>
            <pc:sldMk cId="3559809235" sldId="295"/>
            <ac:spMk id="16" creationId="{CB4AAE20-C8DE-4506-AA23-A85E93400E85}"/>
          </ac:spMkLst>
        </pc:spChg>
        <pc:spChg chg="mod">
          <ac:chgData name="Parinya Ekparinya" userId="2ca03f2d-e931-44e9-88c5-430e7265b3ca" providerId="ADAL" clId="{77F704D1-1EBB-4C45-BB80-962A0A4006DF}" dt="2022-01-12T15:02:40.900" v="89" actId="1076"/>
          <ac:spMkLst>
            <pc:docMk/>
            <pc:sldMk cId="3559809235" sldId="295"/>
            <ac:spMk id="17" creationId="{26A036A9-8190-447C-8950-D919B0E0C23A}"/>
          </ac:spMkLst>
        </pc:spChg>
        <pc:cxnChg chg="mod">
          <ac:chgData name="Parinya Ekparinya" userId="2ca03f2d-e931-44e9-88c5-430e7265b3ca" providerId="ADAL" clId="{77F704D1-1EBB-4C45-BB80-962A0A4006DF}" dt="2022-01-12T15:02:40.900" v="89" actId="1076"/>
          <ac:cxnSpMkLst>
            <pc:docMk/>
            <pc:sldMk cId="3559809235" sldId="295"/>
            <ac:cxnSpMk id="18" creationId="{A9B7BAB5-E06E-4BA3-98E6-FBB4E1648C79}"/>
          </ac:cxnSpMkLst>
        </pc:cxnChg>
        <pc:cxnChg chg="mod">
          <ac:chgData name="Parinya Ekparinya" userId="2ca03f2d-e931-44e9-88c5-430e7265b3ca" providerId="ADAL" clId="{77F704D1-1EBB-4C45-BB80-962A0A4006DF}" dt="2022-01-12T15:02:35.453" v="88" actId="1076"/>
          <ac:cxnSpMkLst>
            <pc:docMk/>
            <pc:sldMk cId="3559809235" sldId="295"/>
            <ac:cxnSpMk id="28" creationId="{D64FAD7F-67D7-4B1C-9E7D-09B45F35D3C7}"/>
          </ac:cxnSpMkLst>
        </pc:cxnChg>
      </pc:sldChg>
      <pc:sldChg chg="modSp">
        <pc:chgData name="Parinya Ekparinya" userId="2ca03f2d-e931-44e9-88c5-430e7265b3ca" providerId="ADAL" clId="{77F704D1-1EBB-4C45-BB80-962A0A4006DF}" dt="2022-01-12T14:49:10.401" v="0"/>
        <pc:sldMkLst>
          <pc:docMk/>
          <pc:sldMk cId="756198679" sldId="297"/>
        </pc:sldMkLst>
        <pc:spChg chg="mod">
          <ac:chgData name="Parinya Ekparinya" userId="2ca03f2d-e931-44e9-88c5-430e7265b3ca" providerId="ADAL" clId="{77F704D1-1EBB-4C45-BB80-962A0A4006DF}" dt="2022-01-12T14:49:10.401" v="0"/>
          <ac:spMkLst>
            <pc:docMk/>
            <pc:sldMk cId="756198679" sldId="297"/>
            <ac:spMk id="2" creationId="{6067A08D-1BE0-4CE0-8581-3B15B01BFFA8}"/>
          </ac:spMkLst>
        </pc:spChg>
        <pc:spChg chg="mod">
          <ac:chgData name="Parinya Ekparinya" userId="2ca03f2d-e931-44e9-88c5-430e7265b3ca" providerId="ADAL" clId="{77F704D1-1EBB-4C45-BB80-962A0A4006DF}" dt="2022-01-12T14:49:10.401" v="0"/>
          <ac:spMkLst>
            <pc:docMk/>
            <pc:sldMk cId="756198679" sldId="297"/>
            <ac:spMk id="3" creationId="{55109944-C7C8-4709-9AF5-9D9D3F096206}"/>
          </ac:spMkLst>
        </pc:spChg>
        <pc:spChg chg="mod">
          <ac:chgData name="Parinya Ekparinya" userId="2ca03f2d-e931-44e9-88c5-430e7265b3ca" providerId="ADAL" clId="{77F704D1-1EBB-4C45-BB80-962A0A4006DF}" dt="2022-01-12T14:49:10.401" v="0"/>
          <ac:spMkLst>
            <pc:docMk/>
            <pc:sldMk cId="756198679" sldId="297"/>
            <ac:spMk id="4" creationId="{09385AD6-7513-4DC2-B84E-5863BC127F66}"/>
          </ac:spMkLst>
        </pc:spChg>
        <pc:spChg chg="mod">
          <ac:chgData name="Parinya Ekparinya" userId="2ca03f2d-e931-44e9-88c5-430e7265b3ca" providerId="ADAL" clId="{77F704D1-1EBB-4C45-BB80-962A0A4006DF}" dt="2022-01-12T14:49:10.401" v="0"/>
          <ac:spMkLst>
            <pc:docMk/>
            <pc:sldMk cId="756198679" sldId="297"/>
            <ac:spMk id="5" creationId="{848DF024-C463-4302-BA22-A3D42B818082}"/>
          </ac:spMkLst>
        </pc:spChg>
      </pc:sldChg>
      <pc:sldChg chg="modSp mod">
        <pc:chgData name="Parinya Ekparinya" userId="2ca03f2d-e931-44e9-88c5-430e7265b3ca" providerId="ADAL" clId="{77F704D1-1EBB-4C45-BB80-962A0A4006DF}" dt="2022-01-12T14:59:22.399" v="66" actId="207"/>
        <pc:sldMkLst>
          <pc:docMk/>
          <pc:sldMk cId="2620985002" sldId="298"/>
        </pc:sldMkLst>
        <pc:spChg chg="mod">
          <ac:chgData name="Parinya Ekparinya" userId="2ca03f2d-e931-44e9-88c5-430e7265b3ca" providerId="ADAL" clId="{77F704D1-1EBB-4C45-BB80-962A0A4006DF}" dt="2022-01-12T14:49:10.401" v="0"/>
          <ac:spMkLst>
            <pc:docMk/>
            <pc:sldMk cId="2620985002" sldId="298"/>
            <ac:spMk id="4" creationId="{E338D5D1-F583-40EE-8383-7F26D39A7382}"/>
          </ac:spMkLst>
        </pc:spChg>
        <pc:spChg chg="mod">
          <ac:chgData name="Parinya Ekparinya" userId="2ca03f2d-e931-44e9-88c5-430e7265b3ca" providerId="ADAL" clId="{77F704D1-1EBB-4C45-BB80-962A0A4006DF}" dt="2022-01-12T14:49:10.401" v="0"/>
          <ac:spMkLst>
            <pc:docMk/>
            <pc:sldMk cId="2620985002" sldId="298"/>
            <ac:spMk id="5" creationId="{3BBABD07-810D-49F4-BAC9-43F3B8C0B192}"/>
          </ac:spMkLst>
        </pc:spChg>
        <pc:spChg chg="mod">
          <ac:chgData name="Parinya Ekparinya" userId="2ca03f2d-e931-44e9-88c5-430e7265b3ca" providerId="ADAL" clId="{77F704D1-1EBB-4C45-BB80-962A0A4006DF}" dt="2022-01-12T14:59:22.399" v="66" actId="207"/>
          <ac:spMkLst>
            <pc:docMk/>
            <pc:sldMk cId="2620985002" sldId="298"/>
            <ac:spMk id="8" creationId="{A4A428D8-6FA0-46A4-942F-0AEDE4D366CC}"/>
          </ac:spMkLst>
        </pc:spChg>
        <pc:spChg chg="mod">
          <ac:chgData name="Parinya Ekparinya" userId="2ca03f2d-e931-44e9-88c5-430e7265b3ca" providerId="ADAL" clId="{77F704D1-1EBB-4C45-BB80-962A0A4006DF}" dt="2022-01-12T14:49:10.401" v="0"/>
          <ac:spMkLst>
            <pc:docMk/>
            <pc:sldMk cId="2620985002" sldId="298"/>
            <ac:spMk id="9" creationId="{A9AD1232-252E-4B9E-9DBD-A62B147F3BD5}"/>
          </ac:spMkLst>
        </pc:spChg>
      </pc:sldChg>
      <pc:sldChg chg="modSp mod">
        <pc:chgData name="Parinya Ekparinya" userId="2ca03f2d-e931-44e9-88c5-430e7265b3ca" providerId="ADAL" clId="{77F704D1-1EBB-4C45-BB80-962A0A4006DF}" dt="2022-01-12T14:59:54.188" v="69" actId="1076"/>
        <pc:sldMkLst>
          <pc:docMk/>
          <pc:sldMk cId="2226771000" sldId="299"/>
        </pc:sldMkLst>
        <pc:spChg chg="mod">
          <ac:chgData name="Parinya Ekparinya" userId="2ca03f2d-e931-44e9-88c5-430e7265b3ca" providerId="ADAL" clId="{77F704D1-1EBB-4C45-BB80-962A0A4006DF}" dt="2022-01-12T14:49:10.401" v="0"/>
          <ac:spMkLst>
            <pc:docMk/>
            <pc:sldMk cId="2226771000" sldId="299"/>
            <ac:spMk id="4" creationId="{B3595A5A-024E-4426-B84E-D0F7090CE468}"/>
          </ac:spMkLst>
        </pc:spChg>
        <pc:spChg chg="mod">
          <ac:chgData name="Parinya Ekparinya" userId="2ca03f2d-e931-44e9-88c5-430e7265b3ca" providerId="ADAL" clId="{77F704D1-1EBB-4C45-BB80-962A0A4006DF}" dt="2022-01-12T14:49:10.401" v="0"/>
          <ac:spMkLst>
            <pc:docMk/>
            <pc:sldMk cId="2226771000" sldId="299"/>
            <ac:spMk id="5" creationId="{32725C59-041B-4D4A-993B-7D4D59E10D81}"/>
          </ac:spMkLst>
        </pc:spChg>
        <pc:spChg chg="mod">
          <ac:chgData name="Parinya Ekparinya" userId="2ca03f2d-e931-44e9-88c5-430e7265b3ca" providerId="ADAL" clId="{77F704D1-1EBB-4C45-BB80-962A0A4006DF}" dt="2022-01-12T14:59:54.188" v="69" actId="1076"/>
          <ac:spMkLst>
            <pc:docMk/>
            <pc:sldMk cId="2226771000" sldId="299"/>
            <ac:spMk id="7" creationId="{5A8AE18E-D747-4DA6-A3F8-F1899C176AAA}"/>
          </ac:spMkLst>
        </pc:spChg>
      </pc:sldChg>
      <pc:sldChg chg="modSp mod">
        <pc:chgData name="Parinya Ekparinya" userId="2ca03f2d-e931-44e9-88c5-430e7265b3ca" providerId="ADAL" clId="{77F704D1-1EBB-4C45-BB80-962A0A4006DF}" dt="2022-01-12T15:00:26.277" v="72" actId="14100"/>
        <pc:sldMkLst>
          <pc:docMk/>
          <pc:sldMk cId="1410391695" sldId="300"/>
        </pc:sldMkLst>
        <pc:spChg chg="mod">
          <ac:chgData name="Parinya Ekparinya" userId="2ca03f2d-e931-44e9-88c5-430e7265b3ca" providerId="ADAL" clId="{77F704D1-1EBB-4C45-BB80-962A0A4006DF}" dt="2022-01-12T14:49:10.401" v="0"/>
          <ac:spMkLst>
            <pc:docMk/>
            <pc:sldMk cId="1410391695" sldId="300"/>
            <ac:spMk id="2" creationId="{D4A91299-3991-4539-9A3A-B400DEF7F194}"/>
          </ac:spMkLst>
        </pc:spChg>
        <pc:spChg chg="mod">
          <ac:chgData name="Parinya Ekparinya" userId="2ca03f2d-e931-44e9-88c5-430e7265b3ca" providerId="ADAL" clId="{77F704D1-1EBB-4C45-BB80-962A0A4006DF}" dt="2022-01-12T14:49:10.401" v="0"/>
          <ac:spMkLst>
            <pc:docMk/>
            <pc:sldMk cId="1410391695" sldId="300"/>
            <ac:spMk id="3" creationId="{D2800B84-3708-4CA8-8B5B-599DCF30CBFB}"/>
          </ac:spMkLst>
        </pc:spChg>
        <pc:spChg chg="mod">
          <ac:chgData name="Parinya Ekparinya" userId="2ca03f2d-e931-44e9-88c5-430e7265b3ca" providerId="ADAL" clId="{77F704D1-1EBB-4C45-BB80-962A0A4006DF}" dt="2022-01-12T15:00:20.991" v="71" actId="1076"/>
          <ac:spMkLst>
            <pc:docMk/>
            <pc:sldMk cId="1410391695" sldId="300"/>
            <ac:spMk id="5" creationId="{46FF6593-4697-4D33-95AF-7AE6C828E769}"/>
          </ac:spMkLst>
        </pc:spChg>
        <pc:spChg chg="mod">
          <ac:chgData name="Parinya Ekparinya" userId="2ca03f2d-e931-44e9-88c5-430e7265b3ca" providerId="ADAL" clId="{77F704D1-1EBB-4C45-BB80-962A0A4006DF}" dt="2022-01-12T15:00:26.277" v="72" actId="14100"/>
          <ac:spMkLst>
            <pc:docMk/>
            <pc:sldMk cId="1410391695" sldId="300"/>
            <ac:spMk id="9" creationId="{01055407-315E-493C-8676-1BA4D8678CF0}"/>
          </ac:spMkLst>
        </pc:spChg>
      </pc:sldChg>
      <pc:sldChg chg="modSp mod">
        <pc:chgData name="Parinya Ekparinya" userId="2ca03f2d-e931-44e9-88c5-430e7265b3ca" providerId="ADAL" clId="{77F704D1-1EBB-4C45-BB80-962A0A4006DF}" dt="2022-01-12T15:00:40.834" v="74" actId="1076"/>
        <pc:sldMkLst>
          <pc:docMk/>
          <pc:sldMk cId="1401780937" sldId="301"/>
        </pc:sldMkLst>
        <pc:spChg chg="mod">
          <ac:chgData name="Parinya Ekparinya" userId="2ca03f2d-e931-44e9-88c5-430e7265b3ca" providerId="ADAL" clId="{77F704D1-1EBB-4C45-BB80-962A0A4006DF}" dt="2022-01-12T14:49:10.401" v="0"/>
          <ac:spMkLst>
            <pc:docMk/>
            <pc:sldMk cId="1401780937" sldId="301"/>
            <ac:spMk id="2" creationId="{2CDD8E56-D9ED-44B1-8BB1-AF2C12199D1E}"/>
          </ac:spMkLst>
        </pc:spChg>
        <pc:spChg chg="mod">
          <ac:chgData name="Parinya Ekparinya" userId="2ca03f2d-e931-44e9-88c5-430e7265b3ca" providerId="ADAL" clId="{77F704D1-1EBB-4C45-BB80-962A0A4006DF}" dt="2022-01-12T14:49:10.401" v="0"/>
          <ac:spMkLst>
            <pc:docMk/>
            <pc:sldMk cId="1401780937" sldId="301"/>
            <ac:spMk id="3" creationId="{A89D8F94-6B51-4A43-A91A-95F551B303A0}"/>
          </ac:spMkLst>
        </pc:spChg>
        <pc:spChg chg="mod">
          <ac:chgData name="Parinya Ekparinya" userId="2ca03f2d-e931-44e9-88c5-430e7265b3ca" providerId="ADAL" clId="{77F704D1-1EBB-4C45-BB80-962A0A4006DF}" dt="2022-01-12T15:00:40.834" v="74" actId="1076"/>
          <ac:spMkLst>
            <pc:docMk/>
            <pc:sldMk cId="1401780937" sldId="301"/>
            <ac:spMk id="5" creationId="{967A564E-864F-4837-A3E8-57EFBE303549}"/>
          </ac:spMkLst>
        </pc:spChg>
      </pc:sldChg>
      <pc:sldChg chg="modSp">
        <pc:chgData name="Parinya Ekparinya" userId="2ca03f2d-e931-44e9-88c5-430e7265b3ca" providerId="ADAL" clId="{77F704D1-1EBB-4C45-BB80-962A0A4006DF}" dt="2022-01-12T14:49:10.401" v="0"/>
        <pc:sldMkLst>
          <pc:docMk/>
          <pc:sldMk cId="3730600126" sldId="305"/>
        </pc:sldMkLst>
        <pc:spChg chg="mod">
          <ac:chgData name="Parinya Ekparinya" userId="2ca03f2d-e931-44e9-88c5-430e7265b3ca" providerId="ADAL" clId="{77F704D1-1EBB-4C45-BB80-962A0A4006DF}" dt="2022-01-12T14:49:10.401" v="0"/>
          <ac:spMkLst>
            <pc:docMk/>
            <pc:sldMk cId="3730600126" sldId="305"/>
            <ac:spMk id="4" creationId="{2309B6F0-B9D1-4F6B-B2D8-D751DA136CF0}"/>
          </ac:spMkLst>
        </pc:spChg>
        <pc:spChg chg="mod">
          <ac:chgData name="Parinya Ekparinya" userId="2ca03f2d-e931-44e9-88c5-430e7265b3ca" providerId="ADAL" clId="{77F704D1-1EBB-4C45-BB80-962A0A4006DF}" dt="2022-01-12T14:49:10.401" v="0"/>
          <ac:spMkLst>
            <pc:docMk/>
            <pc:sldMk cId="3730600126" sldId="305"/>
            <ac:spMk id="5" creationId="{FB99FC1E-2C2C-4821-9F1E-F116F88D4AE5}"/>
          </ac:spMkLst>
        </pc:spChg>
      </pc:sldChg>
      <pc:sldChg chg="modSp">
        <pc:chgData name="Parinya Ekparinya" userId="2ca03f2d-e931-44e9-88c5-430e7265b3ca" providerId="ADAL" clId="{77F704D1-1EBB-4C45-BB80-962A0A4006DF}" dt="2022-01-12T14:49:10.401" v="0"/>
        <pc:sldMkLst>
          <pc:docMk/>
          <pc:sldMk cId="3174357269" sldId="306"/>
        </pc:sldMkLst>
        <pc:spChg chg="mod">
          <ac:chgData name="Parinya Ekparinya" userId="2ca03f2d-e931-44e9-88c5-430e7265b3ca" providerId="ADAL" clId="{77F704D1-1EBB-4C45-BB80-962A0A4006DF}" dt="2022-01-12T14:49:10.401" v="0"/>
          <ac:spMkLst>
            <pc:docMk/>
            <pc:sldMk cId="3174357269" sldId="306"/>
            <ac:spMk id="4" creationId="{FFA7B45E-CD08-4D22-B24D-8CDEDB7A769F}"/>
          </ac:spMkLst>
        </pc:spChg>
        <pc:spChg chg="mod">
          <ac:chgData name="Parinya Ekparinya" userId="2ca03f2d-e931-44e9-88c5-430e7265b3ca" providerId="ADAL" clId="{77F704D1-1EBB-4C45-BB80-962A0A4006DF}" dt="2022-01-12T14:49:10.401" v="0"/>
          <ac:spMkLst>
            <pc:docMk/>
            <pc:sldMk cId="3174357269" sldId="306"/>
            <ac:spMk id="5" creationId="{267CDD14-5245-40B5-B834-B763DDABC017}"/>
          </ac:spMkLst>
        </pc:spChg>
        <pc:spChg chg="mod">
          <ac:chgData name="Parinya Ekparinya" userId="2ca03f2d-e931-44e9-88c5-430e7265b3ca" providerId="ADAL" clId="{77F704D1-1EBB-4C45-BB80-962A0A4006DF}" dt="2022-01-12T14:49:10.401" v="0"/>
          <ac:spMkLst>
            <pc:docMk/>
            <pc:sldMk cId="3174357269" sldId="306"/>
            <ac:spMk id="6" creationId="{0379A485-0F48-4320-8865-F2B025D2CF5B}"/>
          </ac:spMkLst>
        </pc:spChg>
        <pc:spChg chg="mod">
          <ac:chgData name="Parinya Ekparinya" userId="2ca03f2d-e931-44e9-88c5-430e7265b3ca" providerId="ADAL" clId="{77F704D1-1EBB-4C45-BB80-962A0A4006DF}" dt="2022-01-12T14:49:10.401" v="0"/>
          <ac:spMkLst>
            <pc:docMk/>
            <pc:sldMk cId="3174357269" sldId="306"/>
            <ac:spMk id="7" creationId="{757C0984-BEFD-4256-BA6A-E79C62D64C57}"/>
          </ac:spMkLst>
        </pc:spChg>
      </pc:sldChg>
      <pc:sldChg chg="modSp mod">
        <pc:chgData name="Parinya Ekparinya" userId="2ca03f2d-e931-44e9-88c5-430e7265b3ca" providerId="ADAL" clId="{77F704D1-1EBB-4C45-BB80-962A0A4006DF}" dt="2022-01-12T15:02:04.834" v="85" actId="207"/>
        <pc:sldMkLst>
          <pc:docMk/>
          <pc:sldMk cId="159611817" sldId="307"/>
        </pc:sldMkLst>
        <pc:spChg chg="mod">
          <ac:chgData name="Parinya Ekparinya" userId="2ca03f2d-e931-44e9-88c5-430e7265b3ca" providerId="ADAL" clId="{77F704D1-1EBB-4C45-BB80-962A0A4006DF}" dt="2022-01-12T14:49:10.401" v="0"/>
          <ac:spMkLst>
            <pc:docMk/>
            <pc:sldMk cId="159611817" sldId="307"/>
            <ac:spMk id="2" creationId="{6225A8D1-760C-4BD5-95C3-8C29EEF246E8}"/>
          </ac:spMkLst>
        </pc:spChg>
        <pc:spChg chg="mod">
          <ac:chgData name="Parinya Ekparinya" userId="2ca03f2d-e931-44e9-88c5-430e7265b3ca" providerId="ADAL" clId="{77F704D1-1EBB-4C45-BB80-962A0A4006DF}" dt="2022-01-12T14:49:10.401" v="0"/>
          <ac:spMkLst>
            <pc:docMk/>
            <pc:sldMk cId="159611817" sldId="307"/>
            <ac:spMk id="3" creationId="{7CDF1158-07C1-4D1A-AB99-FD3073E45550}"/>
          </ac:spMkLst>
        </pc:spChg>
        <pc:spChg chg="mod">
          <ac:chgData name="Parinya Ekparinya" userId="2ca03f2d-e931-44e9-88c5-430e7265b3ca" providerId="ADAL" clId="{77F704D1-1EBB-4C45-BB80-962A0A4006DF}" dt="2022-01-12T15:02:04.834" v="85" actId="207"/>
          <ac:spMkLst>
            <pc:docMk/>
            <pc:sldMk cId="159611817" sldId="307"/>
            <ac:spMk id="6" creationId="{A5E9A5AB-C3E6-4AEF-A600-E7B8B6837CD7}"/>
          </ac:spMkLst>
        </pc:spChg>
        <pc:spChg chg="mod">
          <ac:chgData name="Parinya Ekparinya" userId="2ca03f2d-e931-44e9-88c5-430e7265b3ca" providerId="ADAL" clId="{77F704D1-1EBB-4C45-BB80-962A0A4006DF}" dt="2022-01-12T14:49:10.401" v="0"/>
          <ac:spMkLst>
            <pc:docMk/>
            <pc:sldMk cId="159611817" sldId="307"/>
            <ac:spMk id="7" creationId="{DAEC49B2-8443-4D10-ADE0-2AEE2279FB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5EEC1-5B75-4DC0-9C79-0182ADD1647C}" type="datetimeFigureOut">
              <a:rPr lang="en-US" smtClean="0"/>
              <a:t>2022-01-27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72E570-1EC9-4AAE-B4F0-2761D7E3953A}" type="slidenum">
              <a:rPr lang="en-US" smtClean="0"/>
              <a:t>‹#›</a:t>
            </a:fld>
            <a:endParaRPr lang="en-US"/>
          </a:p>
        </p:txBody>
      </p:sp>
    </p:spTree>
    <p:extLst>
      <p:ext uri="{BB962C8B-B14F-4D97-AF65-F5344CB8AC3E}">
        <p14:creationId xmlns:p14="http://schemas.microsoft.com/office/powerpoint/2010/main" val="3487180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B13B84-6F2B-4C86-87F1-2AFD7F4296E3}" type="datetime1">
              <a:rPr lang="en-US" smtClean="0"/>
              <a:t>2022-01-27</a:t>
            </a:fld>
            <a:endParaRPr lang="en-US"/>
          </a:p>
        </p:txBody>
      </p:sp>
      <p:sp>
        <p:nvSpPr>
          <p:cNvPr id="5" name="Footer Placeholder 4"/>
          <p:cNvSpPr>
            <a:spLocks noGrp="1"/>
          </p:cNvSpPr>
          <p:nvPr>
            <p:ph type="ftr" sz="quarter" idx="11"/>
          </p:nvPr>
        </p:nvSpPr>
        <p:spPr/>
        <p:txBody>
          <a:bodyPr/>
          <a:lstStyle/>
          <a:p>
            <a:r>
              <a:rPr lang="en-US"/>
              <a:t>An Overview of Software Design</a:t>
            </a:r>
          </a:p>
        </p:txBody>
      </p:sp>
      <p:sp>
        <p:nvSpPr>
          <p:cNvPr id="6" name="Slide Number Placeholder 5"/>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218340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3C6EC8-47D6-41BF-82DE-6EB6DB2E9965}" type="datetime1">
              <a:rPr lang="en-US" smtClean="0"/>
              <a:t>2022-01-27</a:t>
            </a:fld>
            <a:endParaRPr lang="en-US"/>
          </a:p>
        </p:txBody>
      </p:sp>
      <p:sp>
        <p:nvSpPr>
          <p:cNvPr id="6" name="Footer Placeholder 5"/>
          <p:cNvSpPr>
            <a:spLocks noGrp="1"/>
          </p:cNvSpPr>
          <p:nvPr>
            <p:ph type="ftr" sz="quarter" idx="11"/>
          </p:nvPr>
        </p:nvSpPr>
        <p:spPr/>
        <p:txBody>
          <a:bodyPr/>
          <a:lstStyle/>
          <a:p>
            <a:r>
              <a:rPr lang="en-US"/>
              <a:t>An Overview of Software Design</a:t>
            </a:r>
          </a:p>
        </p:txBody>
      </p:sp>
      <p:sp>
        <p:nvSpPr>
          <p:cNvPr id="7" name="Slide Number Placeholder 6"/>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244632607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3C6EC8-47D6-41BF-82DE-6EB6DB2E9965}" type="datetime1">
              <a:rPr lang="en-US" smtClean="0"/>
              <a:t>2022-01-27</a:t>
            </a:fld>
            <a:endParaRPr lang="en-US"/>
          </a:p>
        </p:txBody>
      </p:sp>
      <p:sp>
        <p:nvSpPr>
          <p:cNvPr id="6" name="Footer Placeholder 5"/>
          <p:cNvSpPr>
            <a:spLocks noGrp="1"/>
          </p:cNvSpPr>
          <p:nvPr>
            <p:ph type="ftr" sz="quarter" idx="11"/>
          </p:nvPr>
        </p:nvSpPr>
        <p:spPr/>
        <p:txBody>
          <a:bodyPr/>
          <a:lstStyle/>
          <a:p>
            <a:r>
              <a:rPr lang="en-US"/>
              <a:t>An Overview of Software Design</a:t>
            </a:r>
          </a:p>
        </p:txBody>
      </p:sp>
      <p:sp>
        <p:nvSpPr>
          <p:cNvPr id="7" name="Slide Number Placeholder 6"/>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218036453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3C6EC8-47D6-41BF-82DE-6EB6DB2E9965}" type="datetime1">
              <a:rPr lang="en-US" smtClean="0"/>
              <a:t>2022-01-27</a:t>
            </a:fld>
            <a:endParaRPr lang="en-US"/>
          </a:p>
        </p:txBody>
      </p:sp>
      <p:sp>
        <p:nvSpPr>
          <p:cNvPr id="6" name="Footer Placeholder 5"/>
          <p:cNvSpPr>
            <a:spLocks noGrp="1"/>
          </p:cNvSpPr>
          <p:nvPr>
            <p:ph type="ftr" sz="quarter" idx="11"/>
          </p:nvPr>
        </p:nvSpPr>
        <p:spPr/>
        <p:txBody>
          <a:bodyPr/>
          <a:lstStyle/>
          <a:p>
            <a:r>
              <a:rPr lang="en-US"/>
              <a:t>An Overview of Software Design</a:t>
            </a:r>
          </a:p>
        </p:txBody>
      </p:sp>
      <p:sp>
        <p:nvSpPr>
          <p:cNvPr id="7" name="Slide Number Placeholder 6"/>
          <p:cNvSpPr>
            <a:spLocks noGrp="1"/>
          </p:cNvSpPr>
          <p:nvPr>
            <p:ph type="sldNum" sz="quarter" idx="12"/>
          </p:nvPr>
        </p:nvSpPr>
        <p:spPr/>
        <p:txBody>
          <a:bodyPr/>
          <a:lstStyle/>
          <a:p>
            <a:fld id="{238C950E-580C-4516-AC2A-190B2E68D7BC}"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0434128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3C6EC8-47D6-41BF-82DE-6EB6DB2E9965}" type="datetime1">
              <a:rPr lang="en-US" smtClean="0"/>
              <a:t>2022-01-27</a:t>
            </a:fld>
            <a:endParaRPr lang="en-US"/>
          </a:p>
        </p:txBody>
      </p:sp>
      <p:sp>
        <p:nvSpPr>
          <p:cNvPr id="6" name="Footer Placeholder 5"/>
          <p:cNvSpPr>
            <a:spLocks noGrp="1"/>
          </p:cNvSpPr>
          <p:nvPr>
            <p:ph type="ftr" sz="quarter" idx="11"/>
          </p:nvPr>
        </p:nvSpPr>
        <p:spPr/>
        <p:txBody>
          <a:bodyPr/>
          <a:lstStyle/>
          <a:p>
            <a:r>
              <a:rPr lang="en-US"/>
              <a:t>An Overview of Software Design</a:t>
            </a:r>
          </a:p>
        </p:txBody>
      </p:sp>
      <p:sp>
        <p:nvSpPr>
          <p:cNvPr id="7" name="Slide Number Placeholder 6"/>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178120083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3C6EC8-47D6-41BF-82DE-6EB6DB2E9965}" type="datetime1">
              <a:rPr lang="en-US" smtClean="0"/>
              <a:t>2022-01-27</a:t>
            </a:fld>
            <a:endParaRPr lang="en-US"/>
          </a:p>
        </p:txBody>
      </p:sp>
      <p:sp>
        <p:nvSpPr>
          <p:cNvPr id="4" name="Footer Placeholder 3"/>
          <p:cNvSpPr>
            <a:spLocks noGrp="1"/>
          </p:cNvSpPr>
          <p:nvPr>
            <p:ph type="ftr" sz="quarter" idx="11"/>
          </p:nvPr>
        </p:nvSpPr>
        <p:spPr/>
        <p:txBody>
          <a:bodyPr/>
          <a:lstStyle/>
          <a:p>
            <a:r>
              <a:rPr lang="en-US"/>
              <a:t>An Overview of Software Design</a:t>
            </a:r>
          </a:p>
        </p:txBody>
      </p:sp>
      <p:sp>
        <p:nvSpPr>
          <p:cNvPr id="5" name="Slide Number Placeholder 4"/>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140529794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83C6EC8-47D6-41BF-82DE-6EB6DB2E9965}" type="datetime1">
              <a:rPr lang="en-US" smtClean="0"/>
              <a:t>2022-01-27</a:t>
            </a:fld>
            <a:endParaRPr lang="en-US"/>
          </a:p>
        </p:txBody>
      </p:sp>
      <p:sp>
        <p:nvSpPr>
          <p:cNvPr id="4" name="Footer Placeholder 3"/>
          <p:cNvSpPr>
            <a:spLocks noGrp="1"/>
          </p:cNvSpPr>
          <p:nvPr>
            <p:ph type="ftr" sz="quarter" idx="11"/>
          </p:nvPr>
        </p:nvSpPr>
        <p:spPr/>
        <p:txBody>
          <a:bodyPr/>
          <a:lstStyle/>
          <a:p>
            <a:r>
              <a:rPr lang="en-US"/>
              <a:t>An Overview of Software Design</a:t>
            </a:r>
          </a:p>
        </p:txBody>
      </p:sp>
      <p:sp>
        <p:nvSpPr>
          <p:cNvPr id="5" name="Slide Number Placeholder 4"/>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40254546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F7F25F-20BF-4AEC-A568-43DE2A8BFEEA}" type="datetime1">
              <a:rPr lang="en-US" smtClean="0"/>
              <a:t>2022-01-27</a:t>
            </a:fld>
            <a:endParaRPr lang="en-US"/>
          </a:p>
        </p:txBody>
      </p:sp>
      <p:sp>
        <p:nvSpPr>
          <p:cNvPr id="5" name="Footer Placeholder 4"/>
          <p:cNvSpPr>
            <a:spLocks noGrp="1"/>
          </p:cNvSpPr>
          <p:nvPr>
            <p:ph type="ftr" sz="quarter" idx="11"/>
          </p:nvPr>
        </p:nvSpPr>
        <p:spPr/>
        <p:txBody>
          <a:bodyPr/>
          <a:lstStyle/>
          <a:p>
            <a:r>
              <a:rPr lang="en-US"/>
              <a:t>An Overview of Software Design</a:t>
            </a:r>
          </a:p>
        </p:txBody>
      </p:sp>
      <p:sp>
        <p:nvSpPr>
          <p:cNvPr id="6" name="Slide Number Placeholder 5"/>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2185026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EB087E-4A49-4C3B-8E81-F4155602FA38}" type="datetime1">
              <a:rPr lang="en-US" smtClean="0"/>
              <a:t>2022-01-27</a:t>
            </a:fld>
            <a:endParaRPr lang="en-US"/>
          </a:p>
        </p:txBody>
      </p:sp>
      <p:sp>
        <p:nvSpPr>
          <p:cNvPr id="5" name="Footer Placeholder 4"/>
          <p:cNvSpPr>
            <a:spLocks noGrp="1"/>
          </p:cNvSpPr>
          <p:nvPr>
            <p:ph type="ftr" sz="quarter" idx="11"/>
          </p:nvPr>
        </p:nvSpPr>
        <p:spPr/>
        <p:txBody>
          <a:bodyPr/>
          <a:lstStyle/>
          <a:p>
            <a:r>
              <a:rPr lang="en-US"/>
              <a:t>An Overview of Software Design</a:t>
            </a:r>
          </a:p>
        </p:txBody>
      </p:sp>
      <p:sp>
        <p:nvSpPr>
          <p:cNvPr id="6" name="Slide Number Placeholder 5"/>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3607648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1D2A93-6AC0-4F8D-B583-76A49FC64A30}" type="datetime1">
              <a:rPr lang="en-US" smtClean="0"/>
              <a:t>2022-01-27</a:t>
            </a:fld>
            <a:endParaRPr lang="en-US"/>
          </a:p>
        </p:txBody>
      </p:sp>
      <p:sp>
        <p:nvSpPr>
          <p:cNvPr id="5" name="Footer Placeholder 4"/>
          <p:cNvSpPr>
            <a:spLocks noGrp="1"/>
          </p:cNvSpPr>
          <p:nvPr>
            <p:ph type="ftr" sz="quarter" idx="11"/>
          </p:nvPr>
        </p:nvSpPr>
        <p:spPr/>
        <p:txBody>
          <a:bodyPr/>
          <a:lstStyle/>
          <a:p>
            <a:r>
              <a:rPr lang="en-US"/>
              <a:t>An Overview of Software Design</a:t>
            </a:r>
          </a:p>
        </p:txBody>
      </p:sp>
      <p:sp>
        <p:nvSpPr>
          <p:cNvPr id="6" name="Slide Number Placeholder 5"/>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2081943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13EAFE-86B3-40DB-B589-BB16C13E9429}" type="datetime1">
              <a:rPr lang="en-US" smtClean="0"/>
              <a:t>2022-01-27</a:t>
            </a:fld>
            <a:endParaRPr lang="en-US"/>
          </a:p>
        </p:txBody>
      </p:sp>
      <p:sp>
        <p:nvSpPr>
          <p:cNvPr id="5" name="Footer Placeholder 4"/>
          <p:cNvSpPr>
            <a:spLocks noGrp="1"/>
          </p:cNvSpPr>
          <p:nvPr>
            <p:ph type="ftr" sz="quarter" idx="11"/>
          </p:nvPr>
        </p:nvSpPr>
        <p:spPr/>
        <p:txBody>
          <a:bodyPr/>
          <a:lstStyle/>
          <a:p>
            <a:r>
              <a:rPr lang="en-US"/>
              <a:t>An Overview of Software Design</a:t>
            </a:r>
          </a:p>
        </p:txBody>
      </p:sp>
      <p:sp>
        <p:nvSpPr>
          <p:cNvPr id="6" name="Slide Number Placeholder 5"/>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2526430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EF8C55-6775-432A-B865-44BD69E895F2}" type="datetime1">
              <a:rPr lang="en-US" smtClean="0"/>
              <a:t>2022-01-27</a:t>
            </a:fld>
            <a:endParaRPr lang="en-US"/>
          </a:p>
        </p:txBody>
      </p:sp>
      <p:sp>
        <p:nvSpPr>
          <p:cNvPr id="6" name="Footer Placeholder 5"/>
          <p:cNvSpPr>
            <a:spLocks noGrp="1"/>
          </p:cNvSpPr>
          <p:nvPr>
            <p:ph type="ftr" sz="quarter" idx="11"/>
          </p:nvPr>
        </p:nvSpPr>
        <p:spPr/>
        <p:txBody>
          <a:bodyPr/>
          <a:lstStyle/>
          <a:p>
            <a:r>
              <a:rPr lang="en-US"/>
              <a:t>An Overview of Software Design</a:t>
            </a:r>
          </a:p>
        </p:txBody>
      </p:sp>
      <p:sp>
        <p:nvSpPr>
          <p:cNvPr id="7" name="Slide Number Placeholder 6"/>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65594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CE80A9-28A7-4255-9599-0A075A7E6B0D}" type="datetime1">
              <a:rPr lang="en-US" smtClean="0"/>
              <a:t>2022-01-27</a:t>
            </a:fld>
            <a:endParaRPr lang="en-US"/>
          </a:p>
        </p:txBody>
      </p:sp>
      <p:sp>
        <p:nvSpPr>
          <p:cNvPr id="8" name="Footer Placeholder 7"/>
          <p:cNvSpPr>
            <a:spLocks noGrp="1"/>
          </p:cNvSpPr>
          <p:nvPr>
            <p:ph type="ftr" sz="quarter" idx="11"/>
          </p:nvPr>
        </p:nvSpPr>
        <p:spPr/>
        <p:txBody>
          <a:bodyPr/>
          <a:lstStyle/>
          <a:p>
            <a:r>
              <a:rPr lang="en-US"/>
              <a:t>An Overview of Software Design</a:t>
            </a:r>
          </a:p>
        </p:txBody>
      </p:sp>
      <p:sp>
        <p:nvSpPr>
          <p:cNvPr id="9" name="Slide Number Placeholder 8"/>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3716283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B230F5-8E79-4641-BA2A-ACADFAA39ADA}" type="datetime1">
              <a:rPr lang="en-US" smtClean="0"/>
              <a:t>2022-01-27</a:t>
            </a:fld>
            <a:endParaRPr lang="en-US"/>
          </a:p>
        </p:txBody>
      </p:sp>
      <p:sp>
        <p:nvSpPr>
          <p:cNvPr id="4" name="Footer Placeholder 3"/>
          <p:cNvSpPr>
            <a:spLocks noGrp="1"/>
          </p:cNvSpPr>
          <p:nvPr>
            <p:ph type="ftr" sz="quarter" idx="11"/>
          </p:nvPr>
        </p:nvSpPr>
        <p:spPr/>
        <p:txBody>
          <a:bodyPr/>
          <a:lstStyle/>
          <a:p>
            <a:r>
              <a:rPr lang="en-US"/>
              <a:t>An Overview of Software Design</a:t>
            </a:r>
          </a:p>
        </p:txBody>
      </p:sp>
      <p:sp>
        <p:nvSpPr>
          <p:cNvPr id="5" name="Slide Number Placeholder 4"/>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2262130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E5544-0686-4AA3-9DF6-464977A9E79E}" type="datetime1">
              <a:rPr lang="en-US" smtClean="0"/>
              <a:t>2022-01-27</a:t>
            </a:fld>
            <a:endParaRPr lang="en-US"/>
          </a:p>
        </p:txBody>
      </p:sp>
      <p:sp>
        <p:nvSpPr>
          <p:cNvPr id="3" name="Footer Placeholder 2"/>
          <p:cNvSpPr>
            <a:spLocks noGrp="1"/>
          </p:cNvSpPr>
          <p:nvPr>
            <p:ph type="ftr" sz="quarter" idx="11"/>
          </p:nvPr>
        </p:nvSpPr>
        <p:spPr/>
        <p:txBody>
          <a:bodyPr/>
          <a:lstStyle/>
          <a:p>
            <a:r>
              <a:rPr lang="en-US"/>
              <a:t>An Overview of Software Design</a:t>
            </a:r>
          </a:p>
        </p:txBody>
      </p:sp>
      <p:sp>
        <p:nvSpPr>
          <p:cNvPr id="4" name="Slide Number Placeholder 3"/>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271892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C5663A-4ADF-4468-855C-B13BDDE46183}" type="datetime1">
              <a:rPr lang="en-US" smtClean="0"/>
              <a:t>2022-01-27</a:t>
            </a:fld>
            <a:endParaRPr lang="en-US"/>
          </a:p>
        </p:txBody>
      </p:sp>
      <p:sp>
        <p:nvSpPr>
          <p:cNvPr id="6" name="Footer Placeholder 5"/>
          <p:cNvSpPr>
            <a:spLocks noGrp="1"/>
          </p:cNvSpPr>
          <p:nvPr>
            <p:ph type="ftr" sz="quarter" idx="11"/>
          </p:nvPr>
        </p:nvSpPr>
        <p:spPr/>
        <p:txBody>
          <a:bodyPr/>
          <a:lstStyle/>
          <a:p>
            <a:r>
              <a:rPr lang="en-US"/>
              <a:t>An Overview of Software Design</a:t>
            </a:r>
          </a:p>
        </p:txBody>
      </p:sp>
      <p:sp>
        <p:nvSpPr>
          <p:cNvPr id="7" name="Slide Number Placeholder 6"/>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665604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6876C0-60BD-4E6E-8303-C8478006ACEA}" type="datetime1">
              <a:rPr lang="en-US" smtClean="0"/>
              <a:t>2022-01-27</a:t>
            </a:fld>
            <a:endParaRPr lang="en-US"/>
          </a:p>
        </p:txBody>
      </p:sp>
      <p:sp>
        <p:nvSpPr>
          <p:cNvPr id="6" name="Footer Placeholder 5"/>
          <p:cNvSpPr>
            <a:spLocks noGrp="1"/>
          </p:cNvSpPr>
          <p:nvPr>
            <p:ph type="ftr" sz="quarter" idx="11"/>
          </p:nvPr>
        </p:nvSpPr>
        <p:spPr/>
        <p:txBody>
          <a:bodyPr/>
          <a:lstStyle/>
          <a:p>
            <a:r>
              <a:rPr lang="en-US"/>
              <a:t>An Overview of Software Design</a:t>
            </a:r>
          </a:p>
        </p:txBody>
      </p:sp>
      <p:sp>
        <p:nvSpPr>
          <p:cNvPr id="7" name="Slide Number Placeholder 6"/>
          <p:cNvSpPr>
            <a:spLocks noGrp="1"/>
          </p:cNvSpPr>
          <p:nvPr>
            <p:ph type="sldNum" sz="quarter" idx="12"/>
          </p:nvPr>
        </p:nvSpPr>
        <p:spPr/>
        <p:txBody>
          <a:bodyPr/>
          <a:lstStyle/>
          <a:p>
            <a:fld id="{238C950E-580C-4516-AC2A-190B2E68D7BC}" type="slidenum">
              <a:rPr lang="en-US" smtClean="0"/>
              <a:t>‹#›</a:t>
            </a:fld>
            <a:endParaRPr lang="en-US"/>
          </a:p>
        </p:txBody>
      </p:sp>
    </p:spTree>
    <p:extLst>
      <p:ext uri="{BB962C8B-B14F-4D97-AF65-F5344CB8AC3E}">
        <p14:creationId xmlns:p14="http://schemas.microsoft.com/office/powerpoint/2010/main" val="1704756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83C6EC8-47D6-41BF-82DE-6EB6DB2E9965}" type="datetime1">
              <a:rPr lang="en-US" smtClean="0"/>
              <a:t>2022-01-27</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An Overview of Software Design</a:t>
            </a: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38C950E-580C-4516-AC2A-190B2E68D7BC}" type="slidenum">
              <a:rPr lang="en-US" smtClean="0"/>
              <a:t>‹#›</a:t>
            </a:fld>
            <a:endParaRPr lang="en-US"/>
          </a:p>
        </p:txBody>
      </p:sp>
    </p:spTree>
    <p:extLst>
      <p:ext uri="{BB962C8B-B14F-4D97-AF65-F5344CB8AC3E}">
        <p14:creationId xmlns:p14="http://schemas.microsoft.com/office/powerpoint/2010/main" val="5812582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Parinya.Ekparinya@kmitl.ac.t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unsplash.com/@its__strange__?utm_source=unsplash&amp;utm_medium=referral&amp;utm_content=creditCopyText" TargetMode="External"/><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hyperlink" Target="https://unsplash.com/s/photos/architect?utm_source=unsplash&amp;utm_medium=referral&amp;utm_content=creditCopyTex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cs.openstack.org/install-guide/_images/openstack-arch-kilo-logical-v1.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hyperlink" Target="https://homepages.cwi.nl/~storm/teaching/reader/Dijkstra68.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hyperlink" Target="https://unsplash.com/s/photos/menara-berkembar-petronas?utm_source=unsplash&amp;utm_medium=referral&amp;utm_content=creditCopyText" TargetMode="External"/><Relationship Id="rId2" Type="http://schemas.openxmlformats.org/officeDocument/2006/relationships/image" Target="../media/image16.jpg"/><Relationship Id="rId1" Type="http://schemas.openxmlformats.org/officeDocument/2006/relationships/slideLayout" Target="../slideLayouts/slideLayout4.xml"/><Relationship Id="rId6" Type="http://schemas.openxmlformats.org/officeDocument/2006/relationships/hyperlink" Target="https://unsplash.com/@alexazabache?utm_source=unsplash&amp;utm_medium=referral&amp;utm_content=creditCopyText" TargetMode="External"/><Relationship Id="rId5" Type="http://schemas.openxmlformats.org/officeDocument/2006/relationships/hyperlink" Target="https://unsplash.com/s/photos/shed?utm_source=unsplash&amp;utm_medium=referral&amp;utm_content=creditCopyText" TargetMode="External"/><Relationship Id="rId4" Type="http://schemas.openxmlformats.org/officeDocument/2006/relationships/hyperlink" Target="https://unsplash.com/@matreding?utm_source=unsplash&amp;utm_medium=referral&amp;utm_content=creditCopyTex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unsplash.com/s/photos/sketch?utm_source=unsplash&amp;utm_medium=referral&amp;utm_content=creditCopyText" TargetMode="External"/><Relationship Id="rId2" Type="http://schemas.openxmlformats.org/officeDocument/2006/relationships/hyperlink" Target="https://unsplash.com/@sxoxm?utm_source=unsplash&amp;utm_medium=referral&amp;utm_content=creditCopyText" TargetMode="Externa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hyperlink" Target="https://unsplash.com/?utm_source=unsplash&amp;utm_medium=referral&amp;utm_content=creditCopyText" TargetMode="External"/><Relationship Id="rId2" Type="http://schemas.openxmlformats.org/officeDocument/2006/relationships/hyperlink" Target="https://unsplash.com/@andorxk?utm_source=unsplash&amp;utm_medium=referral&amp;utm_content=creditCopyText" TargetMode="Externa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hyperlink" Target="https://unsplash.com/@jxk?utm_source=unsplash&amp;utm_medium=referral&amp;utm_content=creditCopyText" TargetMode="External"/><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hyperlink" Target="https://unsplash.com/s/photos/mosaic?utm_source=unsplash&amp;utm_medium=referral&amp;utm_content=creditCopyText" TargetMode="External"/><Relationship Id="rId2" Type="http://schemas.openxmlformats.org/officeDocument/2006/relationships/hyperlink" Target="https://unsplash.com/@nik_nikolla_?utm_source=unsplash&amp;utm_medium=referral&amp;utm_content=creditCopyText" TargetMode="Externa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8143A-3C87-4A6C-87A8-D60BCC632332}"/>
              </a:ext>
            </a:extLst>
          </p:cNvPr>
          <p:cNvSpPr>
            <a:spLocks noGrp="1"/>
          </p:cNvSpPr>
          <p:nvPr>
            <p:ph type="ctrTitle"/>
          </p:nvPr>
        </p:nvSpPr>
        <p:spPr/>
        <p:txBody>
          <a:bodyPr/>
          <a:lstStyle/>
          <a:p>
            <a:r>
              <a:rPr lang="en-US" dirty="0"/>
              <a:t>An Overview of </a:t>
            </a:r>
            <a:br>
              <a:rPr lang="en-US" dirty="0"/>
            </a:br>
            <a:r>
              <a:rPr lang="en-US" dirty="0"/>
              <a:t>Software Design</a:t>
            </a:r>
          </a:p>
        </p:txBody>
      </p:sp>
      <p:sp>
        <p:nvSpPr>
          <p:cNvPr id="3" name="Subtitle 2">
            <a:extLst>
              <a:ext uri="{FF2B5EF4-FFF2-40B4-BE49-F238E27FC236}">
                <a16:creationId xmlns:a16="http://schemas.microsoft.com/office/drawing/2014/main" id="{2D5C6C0A-5DFE-44CE-91F3-BF5E65C117F3}"/>
              </a:ext>
            </a:extLst>
          </p:cNvPr>
          <p:cNvSpPr>
            <a:spLocks noGrp="1"/>
          </p:cNvSpPr>
          <p:nvPr>
            <p:ph type="subTitle" idx="1"/>
          </p:nvPr>
        </p:nvSpPr>
        <p:spPr>
          <a:xfrm>
            <a:off x="1370693" y="3598339"/>
            <a:ext cx="9440034" cy="2236853"/>
          </a:xfrm>
        </p:spPr>
        <p:txBody>
          <a:bodyPr>
            <a:normAutofit/>
          </a:bodyPr>
          <a:lstStyle/>
          <a:p>
            <a:endParaRPr lang="en-US" dirty="0"/>
          </a:p>
          <a:p>
            <a:r>
              <a:rPr lang="en-US" dirty="0"/>
              <a:t>Parinya Ekparinya</a:t>
            </a:r>
          </a:p>
          <a:p>
            <a:r>
              <a:rPr lang="en-US" dirty="0">
                <a:hlinkClick r:id="rId2"/>
              </a:rPr>
              <a:t>Parinya.Ek@kmitl.ac</a:t>
            </a:r>
            <a:r>
              <a:rPr lang="en-US">
                <a:hlinkClick r:id="rId2"/>
              </a:rPr>
              <a:t>.th</a:t>
            </a:r>
            <a:endParaRPr lang="en-US" dirty="0"/>
          </a:p>
        </p:txBody>
      </p:sp>
    </p:spTree>
    <p:extLst>
      <p:ext uri="{BB962C8B-B14F-4D97-AF65-F5344CB8AC3E}">
        <p14:creationId xmlns:p14="http://schemas.microsoft.com/office/powerpoint/2010/main" val="4117762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4A428D8-6FA0-46A4-942F-0AEDE4D366CC}"/>
              </a:ext>
            </a:extLst>
          </p:cNvPr>
          <p:cNvSpPr>
            <a:spLocks noGrp="1"/>
          </p:cNvSpPr>
          <p:nvPr>
            <p:ph type="title"/>
          </p:nvPr>
        </p:nvSpPr>
        <p:spPr/>
        <p:txBody>
          <a:bodyPr>
            <a:normAutofit fontScale="90000"/>
          </a:bodyPr>
          <a:lstStyle/>
          <a:p>
            <a:r>
              <a:rPr lang="en-US" dirty="0"/>
              <a:t>What comes to your mind when you hear the word</a:t>
            </a:r>
            <a:br>
              <a:rPr lang="en-US" dirty="0"/>
            </a:br>
            <a:r>
              <a:rPr lang="en-US" b="1" dirty="0">
                <a:solidFill>
                  <a:srgbClr val="FFFF00"/>
                </a:solidFill>
              </a:rPr>
              <a:t>“ARCHITECTURE”</a:t>
            </a:r>
            <a:r>
              <a:rPr lang="en-US" dirty="0"/>
              <a:t>?</a:t>
            </a:r>
          </a:p>
        </p:txBody>
      </p:sp>
      <p:sp>
        <p:nvSpPr>
          <p:cNvPr id="9" name="Text Placeholder 8">
            <a:extLst>
              <a:ext uri="{FF2B5EF4-FFF2-40B4-BE49-F238E27FC236}">
                <a16:creationId xmlns:a16="http://schemas.microsoft.com/office/drawing/2014/main" id="{A9AD1232-252E-4B9E-9DBD-A62B147F3BD5}"/>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E338D5D1-F583-40EE-8383-7F26D39A7382}"/>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3BBABD07-810D-49F4-BAC9-43F3B8C0B192}"/>
              </a:ext>
            </a:extLst>
          </p:cNvPr>
          <p:cNvSpPr>
            <a:spLocks noGrp="1"/>
          </p:cNvSpPr>
          <p:nvPr>
            <p:ph type="sldNum" sz="quarter" idx="12"/>
          </p:nvPr>
        </p:nvSpPr>
        <p:spPr/>
        <p:txBody>
          <a:bodyPr/>
          <a:lstStyle/>
          <a:p>
            <a:fld id="{238C950E-580C-4516-AC2A-190B2E68D7BC}" type="slidenum">
              <a:rPr lang="en-US" smtClean="0"/>
              <a:t>10</a:t>
            </a:fld>
            <a:endParaRPr lang="en-US"/>
          </a:p>
        </p:txBody>
      </p:sp>
    </p:spTree>
    <p:extLst>
      <p:ext uri="{BB962C8B-B14F-4D97-AF65-F5344CB8AC3E}">
        <p14:creationId xmlns:p14="http://schemas.microsoft.com/office/powerpoint/2010/main" val="1018774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2644E-EB2F-4FFB-B4E8-BFF088651561}"/>
              </a:ext>
            </a:extLst>
          </p:cNvPr>
          <p:cNvSpPr>
            <a:spLocks noGrp="1"/>
          </p:cNvSpPr>
          <p:nvPr>
            <p:ph type="ftr" sz="quarter" idx="11"/>
          </p:nvPr>
        </p:nvSpPr>
        <p:spPr/>
        <p:txBody>
          <a:bodyPr/>
          <a:lstStyle/>
          <a:p>
            <a:r>
              <a:rPr lang="en-US"/>
              <a:t>An Overview of Software Design</a:t>
            </a:r>
          </a:p>
        </p:txBody>
      </p:sp>
      <p:sp>
        <p:nvSpPr>
          <p:cNvPr id="3" name="Slide Number Placeholder 2">
            <a:extLst>
              <a:ext uri="{FF2B5EF4-FFF2-40B4-BE49-F238E27FC236}">
                <a16:creationId xmlns:a16="http://schemas.microsoft.com/office/drawing/2014/main" id="{6AB3A5F8-861D-43FC-AA8B-1DB93821BE5C}"/>
              </a:ext>
            </a:extLst>
          </p:cNvPr>
          <p:cNvSpPr>
            <a:spLocks noGrp="1"/>
          </p:cNvSpPr>
          <p:nvPr>
            <p:ph type="sldNum" sz="quarter" idx="12"/>
          </p:nvPr>
        </p:nvSpPr>
        <p:spPr/>
        <p:txBody>
          <a:bodyPr/>
          <a:lstStyle/>
          <a:p>
            <a:fld id="{238C950E-580C-4516-AC2A-190B2E68D7BC}" type="slidenum">
              <a:rPr lang="en-US" smtClean="0"/>
              <a:t>11</a:t>
            </a:fld>
            <a:endParaRPr lang="en-US"/>
          </a:p>
        </p:txBody>
      </p:sp>
      <p:pic>
        <p:nvPicPr>
          <p:cNvPr id="4" name="Content Placeholder 8" descr="A picture containing sky, grass, building, outdoor&#10;&#10;Description automatically generated">
            <a:extLst>
              <a:ext uri="{FF2B5EF4-FFF2-40B4-BE49-F238E27FC236}">
                <a16:creationId xmlns:a16="http://schemas.microsoft.com/office/drawing/2014/main" id="{F6FF1C60-2446-4448-921F-BA4A66DF0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81" y="136525"/>
            <a:ext cx="9901238" cy="6584950"/>
          </a:xfrm>
          <a:prstGeom prst="rect">
            <a:avLst/>
          </a:prstGeom>
        </p:spPr>
      </p:pic>
    </p:spTree>
    <p:extLst>
      <p:ext uri="{BB962C8B-B14F-4D97-AF65-F5344CB8AC3E}">
        <p14:creationId xmlns:p14="http://schemas.microsoft.com/office/powerpoint/2010/main" val="2912766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D94F68-693D-4753-8E08-F4F2841511F0}"/>
              </a:ext>
            </a:extLst>
          </p:cNvPr>
          <p:cNvSpPr>
            <a:spLocks noGrp="1"/>
          </p:cNvSpPr>
          <p:nvPr>
            <p:ph type="ftr" sz="quarter" idx="11"/>
          </p:nvPr>
        </p:nvSpPr>
        <p:spPr/>
        <p:txBody>
          <a:bodyPr/>
          <a:lstStyle/>
          <a:p>
            <a:r>
              <a:rPr lang="en-US"/>
              <a:t>An Overview of Software Design</a:t>
            </a:r>
          </a:p>
        </p:txBody>
      </p:sp>
      <p:sp>
        <p:nvSpPr>
          <p:cNvPr id="3" name="Slide Number Placeholder 2">
            <a:extLst>
              <a:ext uri="{FF2B5EF4-FFF2-40B4-BE49-F238E27FC236}">
                <a16:creationId xmlns:a16="http://schemas.microsoft.com/office/drawing/2014/main" id="{FD133D39-F5FD-4738-919B-A24A5221A0B8}"/>
              </a:ext>
            </a:extLst>
          </p:cNvPr>
          <p:cNvSpPr>
            <a:spLocks noGrp="1"/>
          </p:cNvSpPr>
          <p:nvPr>
            <p:ph type="sldNum" sz="quarter" idx="12"/>
          </p:nvPr>
        </p:nvSpPr>
        <p:spPr/>
        <p:txBody>
          <a:bodyPr/>
          <a:lstStyle/>
          <a:p>
            <a:fld id="{238C950E-580C-4516-AC2A-190B2E68D7BC}" type="slidenum">
              <a:rPr lang="en-US" smtClean="0"/>
              <a:t>12</a:t>
            </a:fld>
            <a:endParaRPr lang="en-US"/>
          </a:p>
        </p:txBody>
      </p:sp>
      <p:pic>
        <p:nvPicPr>
          <p:cNvPr id="5" name="Picture 4" descr="A picture containing outdoor, sky, grass, building&#10;&#10;Description automatically generated">
            <a:extLst>
              <a:ext uri="{FF2B5EF4-FFF2-40B4-BE49-F238E27FC236}">
                <a16:creationId xmlns:a16="http://schemas.microsoft.com/office/drawing/2014/main" id="{5D5E44F8-DD6F-415E-93C2-90E12DD1C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39" y="87309"/>
            <a:ext cx="10049607" cy="6683382"/>
          </a:xfrm>
          <a:prstGeom prst="rect">
            <a:avLst/>
          </a:prstGeom>
        </p:spPr>
      </p:pic>
    </p:spTree>
    <p:extLst>
      <p:ext uri="{BB962C8B-B14F-4D97-AF65-F5344CB8AC3E}">
        <p14:creationId xmlns:p14="http://schemas.microsoft.com/office/powerpoint/2010/main" val="2376290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FBC9EED-ABCB-4BD2-876A-EB1D21E045E0}"/>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E1CDF558-31C5-41E2-BEA0-ECFEBD67F1E9}"/>
              </a:ext>
            </a:extLst>
          </p:cNvPr>
          <p:cNvSpPr>
            <a:spLocks noGrp="1"/>
          </p:cNvSpPr>
          <p:nvPr>
            <p:ph type="sldNum" sz="quarter" idx="12"/>
          </p:nvPr>
        </p:nvSpPr>
        <p:spPr/>
        <p:txBody>
          <a:bodyPr/>
          <a:lstStyle/>
          <a:p>
            <a:fld id="{238C950E-580C-4516-AC2A-190B2E68D7BC}" type="slidenum">
              <a:rPr lang="en-US" smtClean="0"/>
              <a:t>13</a:t>
            </a:fld>
            <a:endParaRPr lang="en-US"/>
          </a:p>
        </p:txBody>
      </p:sp>
      <p:pic>
        <p:nvPicPr>
          <p:cNvPr id="9" name="Picture 8" descr="Diagram, engineering drawing&#10;&#10;Description automatically generated">
            <a:extLst>
              <a:ext uri="{FF2B5EF4-FFF2-40B4-BE49-F238E27FC236}">
                <a16:creationId xmlns:a16="http://schemas.microsoft.com/office/drawing/2014/main" id="{9F715B3D-9FBC-4D49-A823-E4CF04CE1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427" y="-199592"/>
            <a:ext cx="9815146" cy="6543431"/>
          </a:xfrm>
          <a:prstGeom prst="rect">
            <a:avLst/>
          </a:prstGeom>
        </p:spPr>
      </p:pic>
      <p:sp>
        <p:nvSpPr>
          <p:cNvPr id="6" name="TextBox 5">
            <a:extLst>
              <a:ext uri="{FF2B5EF4-FFF2-40B4-BE49-F238E27FC236}">
                <a16:creationId xmlns:a16="http://schemas.microsoft.com/office/drawing/2014/main" id="{7134022A-9ECB-4C47-B75A-7ACE6C93F7DA}"/>
              </a:ext>
            </a:extLst>
          </p:cNvPr>
          <p:cNvSpPr txBox="1"/>
          <p:nvPr/>
        </p:nvSpPr>
        <p:spPr>
          <a:xfrm>
            <a:off x="499697" y="6364654"/>
            <a:ext cx="5596303" cy="369332"/>
          </a:xfrm>
          <a:prstGeom prst="rect">
            <a:avLst/>
          </a:prstGeom>
          <a:noFill/>
        </p:spPr>
        <p:txBody>
          <a:bodyPr wrap="square">
            <a:spAutoFit/>
          </a:bodyPr>
          <a:lstStyle/>
          <a:p>
            <a:r>
              <a:rPr lang="en-US" dirty="0"/>
              <a:t>Photo by </a:t>
            </a:r>
            <a:r>
              <a:rPr lang="en-US" dirty="0">
                <a:hlinkClick r:id="rId3"/>
              </a:rPr>
              <a:t>SOHAM BANERJEE</a:t>
            </a:r>
            <a:r>
              <a:rPr lang="en-US" dirty="0"/>
              <a:t> on </a:t>
            </a:r>
            <a:r>
              <a:rPr lang="en-US" dirty="0" err="1">
                <a:hlinkClick r:id="rId4"/>
              </a:rPr>
              <a:t>Unsplash</a:t>
            </a:r>
            <a:r>
              <a:rPr lang="en-US" dirty="0"/>
              <a:t> </a:t>
            </a:r>
          </a:p>
        </p:txBody>
      </p:sp>
    </p:spTree>
    <p:extLst>
      <p:ext uri="{BB962C8B-B14F-4D97-AF65-F5344CB8AC3E}">
        <p14:creationId xmlns:p14="http://schemas.microsoft.com/office/powerpoint/2010/main" val="110214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82166E-8CCF-489A-B709-01D53FC71AE2}"/>
              </a:ext>
            </a:extLst>
          </p:cNvPr>
          <p:cNvSpPr>
            <a:spLocks noGrp="1"/>
          </p:cNvSpPr>
          <p:nvPr>
            <p:ph type="title"/>
          </p:nvPr>
        </p:nvSpPr>
        <p:spPr/>
        <p:txBody>
          <a:bodyPr/>
          <a:lstStyle/>
          <a:p>
            <a:r>
              <a:rPr lang="en-US" dirty="0"/>
              <a:t>Definition of Software Architecture</a:t>
            </a:r>
          </a:p>
        </p:txBody>
      </p:sp>
      <p:sp>
        <p:nvSpPr>
          <p:cNvPr id="5" name="Content Placeholder 4">
            <a:extLst>
              <a:ext uri="{FF2B5EF4-FFF2-40B4-BE49-F238E27FC236}">
                <a16:creationId xmlns:a16="http://schemas.microsoft.com/office/drawing/2014/main" id="{E0935ADA-4BC0-4A57-96FF-5DA1D2A91C4A}"/>
              </a:ext>
            </a:extLst>
          </p:cNvPr>
          <p:cNvSpPr>
            <a:spLocks noGrp="1"/>
          </p:cNvSpPr>
          <p:nvPr>
            <p:ph idx="1"/>
          </p:nvPr>
        </p:nvSpPr>
        <p:spPr/>
        <p:txBody>
          <a:bodyPr>
            <a:normAutofit/>
          </a:bodyPr>
          <a:lstStyle/>
          <a:p>
            <a:pPr marL="0" indent="0">
              <a:buNone/>
            </a:pPr>
            <a:endParaRPr lang="en-US" sz="2400" dirty="0"/>
          </a:p>
          <a:p>
            <a:pPr marL="0" indent="0">
              <a:buNone/>
            </a:pPr>
            <a:r>
              <a:rPr lang="en-US" sz="2400" dirty="0"/>
              <a:t>One of the most popular definitions is from the Software Engineering Institute (Clements et al., 2010):</a:t>
            </a:r>
          </a:p>
          <a:p>
            <a:endParaRPr lang="en-US" sz="2400" dirty="0"/>
          </a:p>
          <a:p>
            <a:pPr marL="0" indent="0">
              <a:buNone/>
            </a:pPr>
            <a:r>
              <a:rPr lang="en-US" sz="2400" dirty="0"/>
              <a:t>	</a:t>
            </a:r>
            <a:r>
              <a:rPr lang="en-US" sz="2400" i="1" dirty="0"/>
              <a:t>“The software architecture of a system is the </a:t>
            </a:r>
            <a:r>
              <a:rPr lang="en-US" sz="2400" i="1" dirty="0">
                <a:solidFill>
                  <a:srgbClr val="FFFF00"/>
                </a:solidFill>
              </a:rPr>
              <a:t>set of structures</a:t>
            </a:r>
            <a:r>
              <a:rPr lang="en-US" sz="2400" i="1" dirty="0">
                <a:solidFill>
                  <a:srgbClr val="0070C0"/>
                </a:solidFill>
              </a:rPr>
              <a:t> </a:t>
            </a:r>
            <a:r>
              <a:rPr lang="en-US" sz="2400" i="1" dirty="0"/>
              <a:t>needed to reason about the system, which comprise </a:t>
            </a:r>
            <a:r>
              <a:rPr lang="en-US" sz="2400" i="1" dirty="0">
                <a:solidFill>
                  <a:srgbClr val="FFFF00"/>
                </a:solidFill>
              </a:rPr>
              <a:t>software elements</a:t>
            </a:r>
            <a:r>
              <a:rPr lang="en-US" sz="2400" i="1" dirty="0"/>
              <a:t>, </a:t>
            </a:r>
            <a:r>
              <a:rPr lang="en-US" sz="2400" i="1" dirty="0">
                <a:solidFill>
                  <a:srgbClr val="FFFF00"/>
                </a:solidFill>
              </a:rPr>
              <a:t>relations</a:t>
            </a:r>
            <a:r>
              <a:rPr lang="en-US" sz="2400" i="1" dirty="0"/>
              <a:t> among them, and </a:t>
            </a:r>
            <a:r>
              <a:rPr lang="en-US" sz="2400" i="1" dirty="0">
                <a:solidFill>
                  <a:srgbClr val="FFFF00"/>
                </a:solidFill>
              </a:rPr>
              <a:t>properties</a:t>
            </a:r>
            <a:r>
              <a:rPr lang="en-US" sz="2400" i="1" dirty="0"/>
              <a:t> of both.”</a:t>
            </a:r>
          </a:p>
        </p:txBody>
      </p:sp>
      <p:sp>
        <p:nvSpPr>
          <p:cNvPr id="2" name="Footer Placeholder 1">
            <a:extLst>
              <a:ext uri="{FF2B5EF4-FFF2-40B4-BE49-F238E27FC236}">
                <a16:creationId xmlns:a16="http://schemas.microsoft.com/office/drawing/2014/main" id="{8432933D-53E1-438D-B418-8CF81F43BDFB}"/>
              </a:ext>
            </a:extLst>
          </p:cNvPr>
          <p:cNvSpPr>
            <a:spLocks noGrp="1"/>
          </p:cNvSpPr>
          <p:nvPr>
            <p:ph type="ftr" sz="quarter" idx="11"/>
          </p:nvPr>
        </p:nvSpPr>
        <p:spPr/>
        <p:txBody>
          <a:bodyPr/>
          <a:lstStyle/>
          <a:p>
            <a:r>
              <a:rPr lang="en-US"/>
              <a:t>An Overview of Software Design</a:t>
            </a:r>
          </a:p>
        </p:txBody>
      </p:sp>
      <p:sp>
        <p:nvSpPr>
          <p:cNvPr id="3" name="Slide Number Placeholder 2">
            <a:extLst>
              <a:ext uri="{FF2B5EF4-FFF2-40B4-BE49-F238E27FC236}">
                <a16:creationId xmlns:a16="http://schemas.microsoft.com/office/drawing/2014/main" id="{021A9A39-42CD-426C-A907-8345404DFB8C}"/>
              </a:ext>
            </a:extLst>
          </p:cNvPr>
          <p:cNvSpPr>
            <a:spLocks noGrp="1"/>
          </p:cNvSpPr>
          <p:nvPr>
            <p:ph type="sldNum" sz="quarter" idx="12"/>
          </p:nvPr>
        </p:nvSpPr>
        <p:spPr/>
        <p:txBody>
          <a:bodyPr/>
          <a:lstStyle/>
          <a:p>
            <a:fld id="{238C950E-580C-4516-AC2A-190B2E68D7BC}" type="slidenum">
              <a:rPr lang="en-US" smtClean="0"/>
              <a:t>14</a:t>
            </a:fld>
            <a:endParaRPr lang="en-US"/>
          </a:p>
        </p:txBody>
      </p:sp>
    </p:spTree>
    <p:extLst>
      <p:ext uri="{BB962C8B-B14F-4D97-AF65-F5344CB8AC3E}">
        <p14:creationId xmlns:p14="http://schemas.microsoft.com/office/powerpoint/2010/main" val="1834654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727D-3C2D-4D17-B2E1-6EDD5DD0DFBD}"/>
              </a:ext>
            </a:extLst>
          </p:cNvPr>
          <p:cNvSpPr>
            <a:spLocks noGrp="1"/>
          </p:cNvSpPr>
          <p:nvPr>
            <p:ph type="title"/>
          </p:nvPr>
        </p:nvSpPr>
        <p:spPr/>
        <p:txBody>
          <a:bodyPr/>
          <a:lstStyle/>
          <a:p>
            <a:r>
              <a:rPr lang="en-US" dirty="0"/>
              <a:t>Why is (software) architecture important?</a:t>
            </a:r>
          </a:p>
        </p:txBody>
      </p:sp>
      <p:sp>
        <p:nvSpPr>
          <p:cNvPr id="3" name="Content Placeholder 2">
            <a:extLst>
              <a:ext uri="{FF2B5EF4-FFF2-40B4-BE49-F238E27FC236}">
                <a16:creationId xmlns:a16="http://schemas.microsoft.com/office/drawing/2014/main" id="{85D9C3FF-0A81-42CB-8058-8C91C63F007D}"/>
              </a:ext>
            </a:extLst>
          </p:cNvPr>
          <p:cNvSpPr>
            <a:spLocks noGrp="1"/>
          </p:cNvSpPr>
          <p:nvPr>
            <p:ph idx="1"/>
          </p:nvPr>
        </p:nvSpPr>
        <p:spPr/>
        <p:txBody>
          <a:bodyPr/>
          <a:lstStyle/>
          <a:p>
            <a:r>
              <a:rPr lang="en-US" dirty="0"/>
              <a:t>Architecture acts as the skeleton of a system</a:t>
            </a:r>
          </a:p>
          <a:p>
            <a:r>
              <a:rPr lang="en-US" dirty="0"/>
              <a:t>Architecture influences quality attributes</a:t>
            </a:r>
          </a:p>
          <a:p>
            <a:r>
              <a:rPr lang="en-US" dirty="0"/>
              <a:t>Architecture is (mostly) orthogonal to functionality</a:t>
            </a:r>
          </a:p>
          <a:p>
            <a:r>
              <a:rPr lang="en-US" dirty="0"/>
              <a:t>Architecture constrains systems</a:t>
            </a:r>
          </a:p>
        </p:txBody>
      </p:sp>
      <p:sp>
        <p:nvSpPr>
          <p:cNvPr id="6" name="Footer Placeholder 5">
            <a:extLst>
              <a:ext uri="{FF2B5EF4-FFF2-40B4-BE49-F238E27FC236}">
                <a16:creationId xmlns:a16="http://schemas.microsoft.com/office/drawing/2014/main" id="{FD8FB265-20A0-43B7-98E0-161562C93C56}"/>
              </a:ext>
            </a:extLst>
          </p:cNvPr>
          <p:cNvSpPr>
            <a:spLocks noGrp="1"/>
          </p:cNvSpPr>
          <p:nvPr>
            <p:ph type="ftr" sz="quarter" idx="11"/>
          </p:nvPr>
        </p:nvSpPr>
        <p:spPr/>
        <p:txBody>
          <a:bodyPr/>
          <a:lstStyle/>
          <a:p>
            <a:r>
              <a:rPr lang="en-US"/>
              <a:t>An Overview of Software Design</a:t>
            </a:r>
          </a:p>
        </p:txBody>
      </p:sp>
      <p:sp>
        <p:nvSpPr>
          <p:cNvPr id="4" name="Slide Number Placeholder 3">
            <a:extLst>
              <a:ext uri="{FF2B5EF4-FFF2-40B4-BE49-F238E27FC236}">
                <a16:creationId xmlns:a16="http://schemas.microsoft.com/office/drawing/2014/main" id="{22E7301C-B296-4B19-8D07-EB014A42FA3B}"/>
              </a:ext>
            </a:extLst>
          </p:cNvPr>
          <p:cNvSpPr>
            <a:spLocks noGrp="1"/>
          </p:cNvSpPr>
          <p:nvPr>
            <p:ph type="sldNum" sz="quarter" idx="12"/>
          </p:nvPr>
        </p:nvSpPr>
        <p:spPr/>
        <p:txBody>
          <a:bodyPr/>
          <a:lstStyle/>
          <a:p>
            <a:fld id="{238C950E-580C-4516-AC2A-190B2E68D7BC}" type="slidenum">
              <a:rPr lang="en-US" smtClean="0"/>
              <a:t>15</a:t>
            </a:fld>
            <a:endParaRPr lang="en-US"/>
          </a:p>
        </p:txBody>
      </p:sp>
      <p:sp>
        <p:nvSpPr>
          <p:cNvPr id="7" name="TextBox 6">
            <a:extLst>
              <a:ext uri="{FF2B5EF4-FFF2-40B4-BE49-F238E27FC236}">
                <a16:creationId xmlns:a16="http://schemas.microsoft.com/office/drawing/2014/main" id="{DFA109C1-B306-4874-B0C8-9C644163CED0}"/>
              </a:ext>
            </a:extLst>
          </p:cNvPr>
          <p:cNvSpPr txBox="1"/>
          <p:nvPr/>
        </p:nvSpPr>
        <p:spPr>
          <a:xfrm>
            <a:off x="1706880" y="5020161"/>
            <a:ext cx="8778240" cy="830997"/>
          </a:xfrm>
          <a:prstGeom prst="rect">
            <a:avLst/>
          </a:prstGeom>
          <a:noFill/>
        </p:spPr>
        <p:txBody>
          <a:bodyPr wrap="square" rtlCol="0">
            <a:spAutoFit/>
          </a:bodyPr>
          <a:lstStyle/>
          <a:p>
            <a:r>
              <a:rPr lang="en-US" sz="2400" dirty="0"/>
              <a:t>Fairbanks, G. (2010). </a:t>
            </a:r>
            <a:r>
              <a:rPr lang="en-US" sz="2400" i="1" dirty="0"/>
              <a:t>Just enough software architecture: a risk-driven approach</a:t>
            </a:r>
            <a:r>
              <a:rPr lang="en-US" sz="2400" dirty="0"/>
              <a:t>. Marshall &amp; Brainerd.</a:t>
            </a:r>
          </a:p>
        </p:txBody>
      </p:sp>
    </p:spTree>
    <p:extLst>
      <p:ext uri="{BB962C8B-B14F-4D97-AF65-F5344CB8AC3E}">
        <p14:creationId xmlns:p14="http://schemas.microsoft.com/office/powerpoint/2010/main" val="2509745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31B3-D8E1-4FEF-8CF4-EB516E3D90DA}"/>
              </a:ext>
            </a:extLst>
          </p:cNvPr>
          <p:cNvSpPr>
            <a:spLocks noGrp="1"/>
          </p:cNvSpPr>
          <p:nvPr>
            <p:ph type="title"/>
          </p:nvPr>
        </p:nvSpPr>
        <p:spPr/>
        <p:txBody>
          <a:bodyPr/>
          <a:lstStyle/>
          <a:p>
            <a:r>
              <a:rPr lang="en-US" dirty="0"/>
              <a:t>Architecture acts as the skeleton of a system</a:t>
            </a:r>
          </a:p>
        </p:txBody>
      </p:sp>
      <p:sp>
        <p:nvSpPr>
          <p:cNvPr id="3" name="Content Placeholder 2">
            <a:extLst>
              <a:ext uri="{FF2B5EF4-FFF2-40B4-BE49-F238E27FC236}">
                <a16:creationId xmlns:a16="http://schemas.microsoft.com/office/drawing/2014/main" id="{1B67B39D-7B39-4E3B-895B-6DC4E6FD0103}"/>
              </a:ext>
            </a:extLst>
          </p:cNvPr>
          <p:cNvSpPr>
            <a:spLocks noGrp="1"/>
          </p:cNvSpPr>
          <p:nvPr>
            <p:ph idx="1"/>
          </p:nvPr>
        </p:nvSpPr>
        <p:spPr>
          <a:xfrm>
            <a:off x="770123" y="6265452"/>
            <a:ext cx="10641106" cy="365125"/>
          </a:xfrm>
        </p:spPr>
        <p:txBody>
          <a:bodyPr>
            <a:normAutofit fontScale="62500" lnSpcReduction="20000"/>
          </a:bodyPr>
          <a:lstStyle/>
          <a:p>
            <a:pPr marL="0" indent="0">
              <a:buNone/>
            </a:pPr>
            <a:r>
              <a:rPr lang="en-US" sz="2400" dirty="0">
                <a:hlinkClick r:id="rId2"/>
              </a:rPr>
              <a:t>https://docs.openstack.org/install-guide/_images/openstack-arch-kilo-logical-v1.png</a:t>
            </a:r>
            <a:endParaRPr lang="en-US" sz="2400" dirty="0"/>
          </a:p>
          <a:p>
            <a:pPr marL="0" indent="0">
              <a:buNone/>
            </a:pPr>
            <a:endParaRPr lang="en-US" sz="2400" dirty="0"/>
          </a:p>
        </p:txBody>
      </p:sp>
      <p:sp>
        <p:nvSpPr>
          <p:cNvPr id="4" name="Footer Placeholder 3">
            <a:extLst>
              <a:ext uri="{FF2B5EF4-FFF2-40B4-BE49-F238E27FC236}">
                <a16:creationId xmlns:a16="http://schemas.microsoft.com/office/drawing/2014/main" id="{88251DEC-C72F-42AB-9CA0-1B462366FE91}"/>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812487BF-9640-4650-89AC-31047F2BB3FC}"/>
              </a:ext>
            </a:extLst>
          </p:cNvPr>
          <p:cNvSpPr>
            <a:spLocks noGrp="1"/>
          </p:cNvSpPr>
          <p:nvPr>
            <p:ph type="sldNum" sz="quarter" idx="12"/>
          </p:nvPr>
        </p:nvSpPr>
        <p:spPr/>
        <p:txBody>
          <a:bodyPr/>
          <a:lstStyle/>
          <a:p>
            <a:fld id="{238C950E-580C-4516-AC2A-190B2E68D7BC}" type="slidenum">
              <a:rPr lang="en-US" smtClean="0"/>
              <a:t>16</a:t>
            </a:fld>
            <a:endParaRPr lang="en-US"/>
          </a:p>
        </p:txBody>
      </p:sp>
      <p:pic>
        <p:nvPicPr>
          <p:cNvPr id="7" name="Picture 6">
            <a:extLst>
              <a:ext uri="{FF2B5EF4-FFF2-40B4-BE49-F238E27FC236}">
                <a16:creationId xmlns:a16="http://schemas.microsoft.com/office/drawing/2014/main" id="{7B88E4BC-62C6-405A-836D-AA52159F660D}"/>
              </a:ext>
            </a:extLst>
          </p:cNvPr>
          <p:cNvPicPr>
            <a:picLocks noChangeAspect="1"/>
          </p:cNvPicPr>
          <p:nvPr/>
        </p:nvPicPr>
        <p:blipFill>
          <a:blip r:embed="rId3"/>
          <a:stretch>
            <a:fillRect/>
          </a:stretch>
        </p:blipFill>
        <p:spPr>
          <a:xfrm>
            <a:off x="1304291" y="1385850"/>
            <a:ext cx="9583416" cy="4720917"/>
          </a:xfrm>
          <a:prstGeom prst="rect">
            <a:avLst/>
          </a:prstGeom>
        </p:spPr>
      </p:pic>
    </p:spTree>
    <p:extLst>
      <p:ext uri="{BB962C8B-B14F-4D97-AF65-F5344CB8AC3E}">
        <p14:creationId xmlns:p14="http://schemas.microsoft.com/office/powerpoint/2010/main" val="178779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5566-E8C5-482F-BE84-53EE3DDFB573}"/>
              </a:ext>
            </a:extLst>
          </p:cNvPr>
          <p:cNvSpPr>
            <a:spLocks noGrp="1"/>
          </p:cNvSpPr>
          <p:nvPr>
            <p:ph type="title"/>
          </p:nvPr>
        </p:nvSpPr>
        <p:spPr/>
        <p:txBody>
          <a:bodyPr/>
          <a:lstStyle/>
          <a:p>
            <a:r>
              <a:rPr lang="en-US" dirty="0"/>
              <a:t>Architecture influences quality attributes</a:t>
            </a:r>
          </a:p>
        </p:txBody>
      </p:sp>
      <p:sp>
        <p:nvSpPr>
          <p:cNvPr id="40" name="Content Placeholder 2">
            <a:extLst>
              <a:ext uri="{FF2B5EF4-FFF2-40B4-BE49-F238E27FC236}">
                <a16:creationId xmlns:a16="http://schemas.microsoft.com/office/drawing/2014/main" id="{5860C58F-B0E0-4016-89D1-D830F339DF29}"/>
              </a:ext>
            </a:extLst>
          </p:cNvPr>
          <p:cNvSpPr>
            <a:spLocks noGrp="1"/>
          </p:cNvSpPr>
          <p:nvPr>
            <p:ph idx="1"/>
          </p:nvPr>
        </p:nvSpPr>
        <p:spPr>
          <a:xfrm>
            <a:off x="838200" y="3936203"/>
            <a:ext cx="10515600" cy="2240760"/>
          </a:xfrm>
        </p:spPr>
        <p:txBody>
          <a:bodyPr/>
          <a:lstStyle/>
          <a:p>
            <a:r>
              <a:rPr lang="en-US" dirty="0"/>
              <a:t>Given that a proxy performs both access control and data masking, please consider the followings:</a:t>
            </a:r>
          </a:p>
          <a:p>
            <a:pPr lvl="1"/>
            <a:r>
              <a:rPr lang="en-US" dirty="0"/>
              <a:t>Caching for performance improvement</a:t>
            </a:r>
          </a:p>
          <a:p>
            <a:pPr lvl="1"/>
            <a:r>
              <a:rPr lang="en-US" dirty="0"/>
              <a:t>Replacement of access control</a:t>
            </a:r>
          </a:p>
          <a:p>
            <a:pPr lvl="1"/>
            <a:r>
              <a:rPr lang="en-US" dirty="0"/>
              <a:t>Scaling up a data masker</a:t>
            </a:r>
          </a:p>
        </p:txBody>
      </p:sp>
      <p:sp>
        <p:nvSpPr>
          <p:cNvPr id="4" name="Footer Placeholder 3">
            <a:extLst>
              <a:ext uri="{FF2B5EF4-FFF2-40B4-BE49-F238E27FC236}">
                <a16:creationId xmlns:a16="http://schemas.microsoft.com/office/drawing/2014/main" id="{EBC7A867-0FCE-4954-8188-4E52B3D763D4}"/>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14A7A68B-F44C-4301-B1F3-36F927B3BB0F}"/>
              </a:ext>
            </a:extLst>
          </p:cNvPr>
          <p:cNvSpPr>
            <a:spLocks noGrp="1"/>
          </p:cNvSpPr>
          <p:nvPr>
            <p:ph type="sldNum" sz="quarter" idx="12"/>
          </p:nvPr>
        </p:nvSpPr>
        <p:spPr/>
        <p:txBody>
          <a:bodyPr/>
          <a:lstStyle/>
          <a:p>
            <a:fld id="{238C950E-580C-4516-AC2A-190B2E68D7BC}" type="slidenum">
              <a:rPr lang="en-US" smtClean="0"/>
              <a:t>17</a:t>
            </a:fld>
            <a:endParaRPr lang="en-US"/>
          </a:p>
        </p:txBody>
      </p:sp>
      <p:sp>
        <p:nvSpPr>
          <p:cNvPr id="6" name="Rectangle: Rounded Corners 5">
            <a:extLst>
              <a:ext uri="{FF2B5EF4-FFF2-40B4-BE49-F238E27FC236}">
                <a16:creationId xmlns:a16="http://schemas.microsoft.com/office/drawing/2014/main" id="{0CF48CB6-E37E-4D64-B648-741B26654046}"/>
              </a:ext>
            </a:extLst>
          </p:cNvPr>
          <p:cNvSpPr/>
          <p:nvPr/>
        </p:nvSpPr>
        <p:spPr>
          <a:xfrm>
            <a:off x="10378217" y="2150664"/>
            <a:ext cx="1084749" cy="13255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Data Store</a:t>
            </a:r>
          </a:p>
        </p:txBody>
      </p:sp>
      <p:sp>
        <p:nvSpPr>
          <p:cNvPr id="7" name="Rectangle: Rounded Corners 6">
            <a:extLst>
              <a:ext uri="{FF2B5EF4-FFF2-40B4-BE49-F238E27FC236}">
                <a16:creationId xmlns:a16="http://schemas.microsoft.com/office/drawing/2014/main" id="{8F478B43-665D-41D2-B971-9E0958710F33}"/>
              </a:ext>
            </a:extLst>
          </p:cNvPr>
          <p:cNvSpPr/>
          <p:nvPr/>
        </p:nvSpPr>
        <p:spPr>
          <a:xfrm>
            <a:off x="6707432" y="2166185"/>
            <a:ext cx="1084749" cy="13255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Client</a:t>
            </a:r>
          </a:p>
        </p:txBody>
      </p:sp>
      <p:cxnSp>
        <p:nvCxnSpPr>
          <p:cNvPr id="8" name="Straight Arrow Connector 7">
            <a:extLst>
              <a:ext uri="{FF2B5EF4-FFF2-40B4-BE49-F238E27FC236}">
                <a16:creationId xmlns:a16="http://schemas.microsoft.com/office/drawing/2014/main" id="{5448CB2F-A981-471B-881B-D241FF05BFA1}"/>
              </a:ext>
            </a:extLst>
          </p:cNvPr>
          <p:cNvCxnSpPr>
            <a:cxnSpLocks/>
          </p:cNvCxnSpPr>
          <p:nvPr/>
        </p:nvCxnSpPr>
        <p:spPr>
          <a:xfrm>
            <a:off x="7920767" y="2351337"/>
            <a:ext cx="51435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2B35522-0EE6-4ADA-95A5-914100463E53}"/>
              </a:ext>
            </a:extLst>
          </p:cNvPr>
          <p:cNvCxnSpPr>
            <a:cxnSpLocks/>
          </p:cNvCxnSpPr>
          <p:nvPr/>
        </p:nvCxnSpPr>
        <p:spPr>
          <a:xfrm>
            <a:off x="9740042" y="2365478"/>
            <a:ext cx="51435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11AD31-AE33-443F-968B-D15B51961E9F}"/>
              </a:ext>
            </a:extLst>
          </p:cNvPr>
          <p:cNvCxnSpPr>
            <a:cxnSpLocks/>
          </p:cNvCxnSpPr>
          <p:nvPr/>
        </p:nvCxnSpPr>
        <p:spPr>
          <a:xfrm>
            <a:off x="9740042" y="3301455"/>
            <a:ext cx="514350" cy="0"/>
          </a:xfrm>
          <a:prstGeom prst="straightConnector1">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BF0DF30-94CD-4100-823F-8937458CE8B6}"/>
              </a:ext>
            </a:extLst>
          </p:cNvPr>
          <p:cNvCxnSpPr>
            <a:cxnSpLocks/>
          </p:cNvCxnSpPr>
          <p:nvPr/>
        </p:nvCxnSpPr>
        <p:spPr>
          <a:xfrm>
            <a:off x="7920767" y="3280023"/>
            <a:ext cx="514350" cy="0"/>
          </a:xfrm>
          <a:prstGeom prst="straightConnector1">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E2370880-160C-42CE-AFA1-7711916BDC58}"/>
              </a:ext>
            </a:extLst>
          </p:cNvPr>
          <p:cNvSpPr/>
          <p:nvPr/>
        </p:nvSpPr>
        <p:spPr>
          <a:xfrm>
            <a:off x="4406965" y="2150664"/>
            <a:ext cx="1084749" cy="13255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Data Store</a:t>
            </a:r>
          </a:p>
        </p:txBody>
      </p:sp>
      <p:sp>
        <p:nvSpPr>
          <p:cNvPr id="13" name="Rectangle: Rounded Corners 12">
            <a:extLst>
              <a:ext uri="{FF2B5EF4-FFF2-40B4-BE49-F238E27FC236}">
                <a16:creationId xmlns:a16="http://schemas.microsoft.com/office/drawing/2014/main" id="{757D5BE3-3923-4200-8663-E4A43D1CA662}"/>
              </a:ext>
            </a:extLst>
          </p:cNvPr>
          <p:cNvSpPr/>
          <p:nvPr/>
        </p:nvSpPr>
        <p:spPr>
          <a:xfrm>
            <a:off x="736180" y="2166185"/>
            <a:ext cx="1084749" cy="13255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Client</a:t>
            </a:r>
          </a:p>
        </p:txBody>
      </p:sp>
      <p:cxnSp>
        <p:nvCxnSpPr>
          <p:cNvPr id="14" name="Straight Arrow Connector 13">
            <a:extLst>
              <a:ext uri="{FF2B5EF4-FFF2-40B4-BE49-F238E27FC236}">
                <a16:creationId xmlns:a16="http://schemas.microsoft.com/office/drawing/2014/main" id="{EC3EB40D-C9DA-4B2F-91C7-3EF5F42519F5}"/>
              </a:ext>
            </a:extLst>
          </p:cNvPr>
          <p:cNvCxnSpPr>
            <a:cxnSpLocks/>
          </p:cNvCxnSpPr>
          <p:nvPr/>
        </p:nvCxnSpPr>
        <p:spPr>
          <a:xfrm>
            <a:off x="1949515" y="2732336"/>
            <a:ext cx="51435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1E0E99-E9BB-4E3F-9E4D-149A57544312}"/>
              </a:ext>
            </a:extLst>
          </p:cNvPr>
          <p:cNvCxnSpPr>
            <a:cxnSpLocks/>
          </p:cNvCxnSpPr>
          <p:nvPr/>
        </p:nvCxnSpPr>
        <p:spPr>
          <a:xfrm>
            <a:off x="3768790" y="2732336"/>
            <a:ext cx="51435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83F6BCA-DBB1-4208-86D6-77C9E046BCB8}"/>
              </a:ext>
            </a:extLst>
          </p:cNvPr>
          <p:cNvCxnSpPr>
            <a:cxnSpLocks/>
          </p:cNvCxnSpPr>
          <p:nvPr/>
        </p:nvCxnSpPr>
        <p:spPr>
          <a:xfrm>
            <a:off x="3768790" y="2882322"/>
            <a:ext cx="514350" cy="0"/>
          </a:xfrm>
          <a:prstGeom prst="straightConnector1">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A77497-7A90-48B4-81DF-83A1D3F0CC22}"/>
              </a:ext>
            </a:extLst>
          </p:cNvPr>
          <p:cNvCxnSpPr>
            <a:cxnSpLocks/>
          </p:cNvCxnSpPr>
          <p:nvPr/>
        </p:nvCxnSpPr>
        <p:spPr>
          <a:xfrm>
            <a:off x="1949515" y="2860172"/>
            <a:ext cx="514350" cy="0"/>
          </a:xfrm>
          <a:prstGeom prst="straightConnector1">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BA5CD0AD-718A-4DE1-A84A-1B4A0968041E}"/>
              </a:ext>
            </a:extLst>
          </p:cNvPr>
          <p:cNvSpPr/>
          <p:nvPr/>
        </p:nvSpPr>
        <p:spPr>
          <a:xfrm>
            <a:off x="2587690" y="2177623"/>
            <a:ext cx="1084749" cy="13255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Proxy</a:t>
            </a:r>
          </a:p>
        </p:txBody>
      </p:sp>
      <p:sp>
        <p:nvSpPr>
          <p:cNvPr id="37" name="Rectangle: Rounded Corners 36">
            <a:extLst>
              <a:ext uri="{FF2B5EF4-FFF2-40B4-BE49-F238E27FC236}">
                <a16:creationId xmlns:a16="http://schemas.microsoft.com/office/drawing/2014/main" id="{E268589D-321C-4261-BC61-0CF22EB93143}"/>
              </a:ext>
            </a:extLst>
          </p:cNvPr>
          <p:cNvSpPr/>
          <p:nvPr/>
        </p:nvSpPr>
        <p:spPr>
          <a:xfrm>
            <a:off x="8542824" y="1941487"/>
            <a:ext cx="1084749" cy="8165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Access</a:t>
            </a:r>
          </a:p>
          <a:p>
            <a:pPr algn="ctr"/>
            <a:r>
              <a:rPr lang="en-US" sz="2000" dirty="0">
                <a:solidFill>
                  <a:schemeClr val="tx1"/>
                </a:solidFill>
              </a:rPr>
              <a:t>control</a:t>
            </a:r>
          </a:p>
        </p:txBody>
      </p:sp>
      <p:sp>
        <p:nvSpPr>
          <p:cNvPr id="39" name="Rectangle: Rounded Corners 38">
            <a:extLst>
              <a:ext uri="{FF2B5EF4-FFF2-40B4-BE49-F238E27FC236}">
                <a16:creationId xmlns:a16="http://schemas.microsoft.com/office/drawing/2014/main" id="{3FFEC10E-D17D-44CA-BFE1-D2C2ECEF1E41}"/>
              </a:ext>
            </a:extLst>
          </p:cNvPr>
          <p:cNvSpPr/>
          <p:nvPr/>
        </p:nvSpPr>
        <p:spPr>
          <a:xfrm>
            <a:off x="8542824" y="2871727"/>
            <a:ext cx="1084749" cy="8165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Data</a:t>
            </a:r>
          </a:p>
          <a:p>
            <a:pPr algn="ctr"/>
            <a:r>
              <a:rPr lang="en-US" sz="2000" dirty="0">
                <a:solidFill>
                  <a:schemeClr val="tx1"/>
                </a:solidFill>
              </a:rPr>
              <a:t>masker</a:t>
            </a:r>
          </a:p>
        </p:txBody>
      </p:sp>
    </p:spTree>
    <p:extLst>
      <p:ext uri="{BB962C8B-B14F-4D97-AF65-F5344CB8AC3E}">
        <p14:creationId xmlns:p14="http://schemas.microsoft.com/office/powerpoint/2010/main" val="3582295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87D2-87BF-4DF1-B3FC-DB1DF4A765FB}"/>
              </a:ext>
            </a:extLst>
          </p:cNvPr>
          <p:cNvSpPr>
            <a:spLocks noGrp="1"/>
          </p:cNvSpPr>
          <p:nvPr>
            <p:ph type="title"/>
          </p:nvPr>
        </p:nvSpPr>
        <p:spPr/>
        <p:txBody>
          <a:bodyPr>
            <a:normAutofit fontScale="90000"/>
          </a:bodyPr>
          <a:lstStyle/>
          <a:p>
            <a:r>
              <a:rPr lang="en-US" dirty="0"/>
              <a:t>Architecture is (mostly) orthogonal to functionality</a:t>
            </a:r>
          </a:p>
        </p:txBody>
      </p:sp>
      <p:sp>
        <p:nvSpPr>
          <p:cNvPr id="4" name="Footer Placeholder 3">
            <a:extLst>
              <a:ext uri="{FF2B5EF4-FFF2-40B4-BE49-F238E27FC236}">
                <a16:creationId xmlns:a16="http://schemas.microsoft.com/office/drawing/2014/main" id="{5CC6DE2E-8D32-4194-B4E4-863367FA6E80}"/>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C95CA64A-BBA1-45BF-9A82-1C42AC0EF8BD}"/>
              </a:ext>
            </a:extLst>
          </p:cNvPr>
          <p:cNvSpPr>
            <a:spLocks noGrp="1"/>
          </p:cNvSpPr>
          <p:nvPr>
            <p:ph type="sldNum" sz="quarter" idx="12"/>
          </p:nvPr>
        </p:nvSpPr>
        <p:spPr/>
        <p:txBody>
          <a:bodyPr/>
          <a:lstStyle/>
          <a:p>
            <a:fld id="{238C950E-580C-4516-AC2A-190B2E68D7BC}" type="slidenum">
              <a:rPr lang="en-US" smtClean="0"/>
              <a:t>18</a:t>
            </a:fld>
            <a:endParaRPr lang="en-US"/>
          </a:p>
        </p:txBody>
      </p:sp>
      <p:sp>
        <p:nvSpPr>
          <p:cNvPr id="6" name="TextBox 5">
            <a:extLst>
              <a:ext uri="{FF2B5EF4-FFF2-40B4-BE49-F238E27FC236}">
                <a16:creationId xmlns:a16="http://schemas.microsoft.com/office/drawing/2014/main" id="{8229F5E4-3AAB-4BE1-8571-D349A96BC6D7}"/>
              </a:ext>
            </a:extLst>
          </p:cNvPr>
          <p:cNvSpPr txBox="1"/>
          <p:nvPr/>
        </p:nvSpPr>
        <p:spPr>
          <a:xfrm flipH="1">
            <a:off x="907255" y="4918539"/>
            <a:ext cx="10520363" cy="954107"/>
          </a:xfrm>
          <a:prstGeom prst="rect">
            <a:avLst/>
          </a:prstGeom>
          <a:noFill/>
        </p:spPr>
        <p:txBody>
          <a:bodyPr wrap="square" rtlCol="0">
            <a:spAutoFit/>
          </a:bodyPr>
          <a:lstStyle/>
          <a:p>
            <a:r>
              <a:rPr lang="en-US" sz="2800" dirty="0">
                <a:solidFill>
                  <a:srgbClr val="FF0000"/>
                </a:solidFill>
              </a:rPr>
              <a:t>When the architecture is poorly matched to the functionality, however, developers will struggle against it.</a:t>
            </a:r>
          </a:p>
        </p:txBody>
      </p:sp>
      <p:pic>
        <p:nvPicPr>
          <p:cNvPr id="29" name="Graphic 28" descr="Computer with solid fill">
            <a:extLst>
              <a:ext uri="{FF2B5EF4-FFF2-40B4-BE49-F238E27FC236}">
                <a16:creationId xmlns:a16="http://schemas.microsoft.com/office/drawing/2014/main" id="{D602E5FD-A96C-4314-B864-59430D8D1D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961069"/>
            <a:ext cx="914400" cy="914400"/>
          </a:xfrm>
          <a:prstGeom prst="rect">
            <a:avLst/>
          </a:prstGeom>
        </p:spPr>
      </p:pic>
      <p:pic>
        <p:nvPicPr>
          <p:cNvPr id="30" name="Graphic 29" descr="Computer with solid fill">
            <a:extLst>
              <a:ext uri="{FF2B5EF4-FFF2-40B4-BE49-F238E27FC236}">
                <a16:creationId xmlns:a16="http://schemas.microsoft.com/office/drawing/2014/main" id="{438A73DB-1716-4EE1-B4E8-946AB0793C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2637" y="1882704"/>
            <a:ext cx="914400" cy="914400"/>
          </a:xfrm>
          <a:prstGeom prst="rect">
            <a:avLst/>
          </a:prstGeom>
        </p:spPr>
      </p:pic>
      <p:pic>
        <p:nvPicPr>
          <p:cNvPr id="31" name="Graphic 30" descr="Computer with solid fill">
            <a:extLst>
              <a:ext uri="{FF2B5EF4-FFF2-40B4-BE49-F238E27FC236}">
                <a16:creationId xmlns:a16="http://schemas.microsoft.com/office/drawing/2014/main" id="{E42A1FB6-502D-4902-9035-C8CA59B78F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2637" y="4039433"/>
            <a:ext cx="914400" cy="914400"/>
          </a:xfrm>
          <a:prstGeom prst="rect">
            <a:avLst/>
          </a:prstGeom>
        </p:spPr>
      </p:pic>
      <p:pic>
        <p:nvPicPr>
          <p:cNvPr id="32" name="Graphic 31" descr="Computer with solid fill">
            <a:extLst>
              <a:ext uri="{FF2B5EF4-FFF2-40B4-BE49-F238E27FC236}">
                <a16:creationId xmlns:a16="http://schemas.microsoft.com/office/drawing/2014/main" id="{ABDE5D9E-9752-4E45-9A44-986BAD04D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3037" y="2961069"/>
            <a:ext cx="914400" cy="914400"/>
          </a:xfrm>
          <a:prstGeom prst="rect">
            <a:avLst/>
          </a:prstGeom>
        </p:spPr>
      </p:pic>
      <p:pic>
        <p:nvPicPr>
          <p:cNvPr id="33" name="Graphic 32" descr="Computer with solid fill">
            <a:extLst>
              <a:ext uri="{FF2B5EF4-FFF2-40B4-BE49-F238E27FC236}">
                <a16:creationId xmlns:a16="http://schemas.microsoft.com/office/drawing/2014/main" id="{194B3080-8B81-496C-A754-12C9B1E5C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9550" y="1882704"/>
            <a:ext cx="914400" cy="914400"/>
          </a:xfrm>
          <a:prstGeom prst="rect">
            <a:avLst/>
          </a:prstGeom>
        </p:spPr>
      </p:pic>
      <p:pic>
        <p:nvPicPr>
          <p:cNvPr id="34" name="Graphic 33" descr="Computer with solid fill">
            <a:extLst>
              <a:ext uri="{FF2B5EF4-FFF2-40B4-BE49-F238E27FC236}">
                <a16:creationId xmlns:a16="http://schemas.microsoft.com/office/drawing/2014/main" id="{E7E17D1A-D326-4D44-9FAA-55407969B7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9550" y="4039433"/>
            <a:ext cx="914400" cy="914400"/>
          </a:xfrm>
          <a:prstGeom prst="rect">
            <a:avLst/>
          </a:prstGeom>
        </p:spPr>
      </p:pic>
      <p:cxnSp>
        <p:nvCxnSpPr>
          <p:cNvPr id="35" name="Straight Arrow Connector 34">
            <a:extLst>
              <a:ext uri="{FF2B5EF4-FFF2-40B4-BE49-F238E27FC236}">
                <a16:creationId xmlns:a16="http://schemas.microsoft.com/office/drawing/2014/main" id="{289B7E17-A9A9-492A-AF45-180FD0D56C7A}"/>
              </a:ext>
            </a:extLst>
          </p:cNvPr>
          <p:cNvCxnSpPr>
            <a:cxnSpLocks/>
            <a:stCxn id="30" idx="3"/>
            <a:endCxn id="33" idx="1"/>
          </p:cNvCxnSpPr>
          <p:nvPr/>
        </p:nvCxnSpPr>
        <p:spPr>
          <a:xfrm>
            <a:off x="2967037" y="2339904"/>
            <a:ext cx="105251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5D6E28A-C9CE-49D9-A06C-E93668703BAE}"/>
              </a:ext>
            </a:extLst>
          </p:cNvPr>
          <p:cNvCxnSpPr>
            <a:cxnSpLocks/>
            <a:stCxn id="31" idx="3"/>
            <a:endCxn id="34" idx="1"/>
          </p:cNvCxnSpPr>
          <p:nvPr/>
        </p:nvCxnSpPr>
        <p:spPr>
          <a:xfrm>
            <a:off x="2967037" y="4496633"/>
            <a:ext cx="105251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15A14E-EA0A-4457-8968-EF1FE9055FD2}"/>
              </a:ext>
            </a:extLst>
          </p:cNvPr>
          <p:cNvCxnSpPr>
            <a:stCxn id="29" idx="3"/>
            <a:endCxn id="32" idx="1"/>
          </p:cNvCxnSpPr>
          <p:nvPr/>
        </p:nvCxnSpPr>
        <p:spPr>
          <a:xfrm>
            <a:off x="1752600" y="3418269"/>
            <a:ext cx="350043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0E270EB-E351-4D53-8520-EA2C17BD00AA}"/>
              </a:ext>
            </a:extLst>
          </p:cNvPr>
          <p:cNvCxnSpPr>
            <a:cxnSpLocks/>
            <a:stCxn id="30" idx="2"/>
            <a:endCxn id="34" idx="0"/>
          </p:cNvCxnSpPr>
          <p:nvPr/>
        </p:nvCxnSpPr>
        <p:spPr>
          <a:xfrm>
            <a:off x="2509837" y="2797104"/>
            <a:ext cx="1966913" cy="124232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C38D099-C744-4668-8445-CE711FF1DB5E}"/>
              </a:ext>
            </a:extLst>
          </p:cNvPr>
          <p:cNvCxnSpPr>
            <a:cxnSpLocks/>
            <a:stCxn id="31" idx="0"/>
            <a:endCxn id="33" idx="2"/>
          </p:cNvCxnSpPr>
          <p:nvPr/>
        </p:nvCxnSpPr>
        <p:spPr>
          <a:xfrm flipV="1">
            <a:off x="2509837" y="2797104"/>
            <a:ext cx="1966913" cy="124232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E926622-AC19-4522-BE50-7C7DE7DF2F82}"/>
              </a:ext>
            </a:extLst>
          </p:cNvPr>
          <p:cNvCxnSpPr>
            <a:cxnSpLocks/>
            <a:stCxn id="30" idx="1"/>
            <a:endCxn id="29" idx="0"/>
          </p:cNvCxnSpPr>
          <p:nvPr/>
        </p:nvCxnSpPr>
        <p:spPr>
          <a:xfrm flipH="1">
            <a:off x="1295400" y="2339904"/>
            <a:ext cx="757237" cy="62116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3A64A4-4396-4E26-82BB-2ED82A4CE42C}"/>
              </a:ext>
            </a:extLst>
          </p:cNvPr>
          <p:cNvCxnSpPr>
            <a:cxnSpLocks/>
            <a:stCxn id="29" idx="2"/>
            <a:endCxn id="31" idx="1"/>
          </p:cNvCxnSpPr>
          <p:nvPr/>
        </p:nvCxnSpPr>
        <p:spPr>
          <a:xfrm>
            <a:off x="1295400" y="3875469"/>
            <a:ext cx="757237" cy="62116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4C32DF7-A7BF-4CD6-BDEB-C601E905B6E6}"/>
              </a:ext>
            </a:extLst>
          </p:cNvPr>
          <p:cNvCxnSpPr>
            <a:cxnSpLocks/>
            <a:stCxn id="34" idx="3"/>
            <a:endCxn id="32" idx="2"/>
          </p:cNvCxnSpPr>
          <p:nvPr/>
        </p:nvCxnSpPr>
        <p:spPr>
          <a:xfrm flipV="1">
            <a:off x="4933950" y="3875469"/>
            <a:ext cx="776287" cy="62116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064E542-792D-4A4D-A17B-FADCBF58B7B8}"/>
              </a:ext>
            </a:extLst>
          </p:cNvPr>
          <p:cNvCxnSpPr>
            <a:cxnSpLocks/>
            <a:stCxn id="33" idx="3"/>
            <a:endCxn id="32" idx="0"/>
          </p:cNvCxnSpPr>
          <p:nvPr/>
        </p:nvCxnSpPr>
        <p:spPr>
          <a:xfrm>
            <a:off x="4933950" y="2339904"/>
            <a:ext cx="776287" cy="62116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Content Placeholder 6" descr="Laptop with solid fill">
            <a:extLst>
              <a:ext uri="{FF2B5EF4-FFF2-40B4-BE49-F238E27FC236}">
                <a16:creationId xmlns:a16="http://schemas.microsoft.com/office/drawing/2014/main" id="{38E4C982-122B-4D9D-AAF8-1AAF52216C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68079" y="3306603"/>
            <a:ext cx="914400" cy="914400"/>
          </a:xfrm>
          <a:prstGeom prst="rect">
            <a:avLst/>
          </a:prstGeom>
        </p:spPr>
      </p:pic>
      <p:pic>
        <p:nvPicPr>
          <p:cNvPr id="45" name="Graphic 44" descr="Database outline">
            <a:extLst>
              <a:ext uri="{FF2B5EF4-FFF2-40B4-BE49-F238E27FC236}">
                <a16:creationId xmlns:a16="http://schemas.microsoft.com/office/drawing/2014/main" id="{C2C4E981-89B5-4C95-A5CD-0CEB08B07C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67763" y="1442978"/>
            <a:ext cx="914400" cy="914400"/>
          </a:xfrm>
          <a:prstGeom prst="rect">
            <a:avLst/>
          </a:prstGeom>
        </p:spPr>
      </p:pic>
      <p:pic>
        <p:nvPicPr>
          <p:cNvPr id="46" name="Content Placeholder 6" descr="Laptop with solid fill">
            <a:extLst>
              <a:ext uri="{FF2B5EF4-FFF2-40B4-BE49-F238E27FC236}">
                <a16:creationId xmlns:a16="http://schemas.microsoft.com/office/drawing/2014/main" id="{62DA999E-B9B0-4B42-8B73-F4C8C9705B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2312" y="3001803"/>
            <a:ext cx="914400" cy="914400"/>
          </a:xfrm>
          <a:prstGeom prst="rect">
            <a:avLst/>
          </a:prstGeom>
        </p:spPr>
      </p:pic>
      <p:pic>
        <p:nvPicPr>
          <p:cNvPr id="47" name="Content Placeholder 6" descr="Laptop with solid fill">
            <a:extLst>
              <a:ext uri="{FF2B5EF4-FFF2-40B4-BE49-F238E27FC236}">
                <a16:creationId xmlns:a16="http://schemas.microsoft.com/office/drawing/2014/main" id="{0F0A0A7B-E961-47ED-9EF5-01C613D6AB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67962" y="3001803"/>
            <a:ext cx="914400" cy="914400"/>
          </a:xfrm>
          <a:prstGeom prst="rect">
            <a:avLst/>
          </a:prstGeom>
        </p:spPr>
      </p:pic>
      <p:pic>
        <p:nvPicPr>
          <p:cNvPr id="48" name="Content Placeholder 6" descr="Laptop with solid fill">
            <a:extLst>
              <a:ext uri="{FF2B5EF4-FFF2-40B4-BE49-F238E27FC236}">
                <a16:creationId xmlns:a16="http://schemas.microsoft.com/office/drawing/2014/main" id="{9BEFC359-87BB-433F-A2DC-6B723BAA05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8599" y="4039433"/>
            <a:ext cx="914400" cy="914400"/>
          </a:xfrm>
          <a:prstGeom prst="rect">
            <a:avLst/>
          </a:prstGeom>
        </p:spPr>
      </p:pic>
      <p:pic>
        <p:nvPicPr>
          <p:cNvPr id="49" name="Content Placeholder 6" descr="Laptop with solid fill">
            <a:extLst>
              <a:ext uri="{FF2B5EF4-FFF2-40B4-BE49-F238E27FC236}">
                <a16:creationId xmlns:a16="http://schemas.microsoft.com/office/drawing/2014/main" id="{461C8079-EEB4-47D4-AE8E-A30483ADC8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77399" y="4039433"/>
            <a:ext cx="914400" cy="914400"/>
          </a:xfrm>
          <a:prstGeom prst="rect">
            <a:avLst/>
          </a:prstGeom>
        </p:spPr>
      </p:pic>
      <p:cxnSp>
        <p:nvCxnSpPr>
          <p:cNvPr id="50" name="Connector: Elbow 49">
            <a:extLst>
              <a:ext uri="{FF2B5EF4-FFF2-40B4-BE49-F238E27FC236}">
                <a16:creationId xmlns:a16="http://schemas.microsoft.com/office/drawing/2014/main" id="{95707B8A-89B9-48AE-BA2E-63824C91F524}"/>
              </a:ext>
            </a:extLst>
          </p:cNvPr>
          <p:cNvCxnSpPr>
            <a:stCxn id="44" idx="0"/>
            <a:endCxn id="45" idx="2"/>
          </p:cNvCxnSpPr>
          <p:nvPr/>
        </p:nvCxnSpPr>
        <p:spPr>
          <a:xfrm rot="16200000" flipV="1">
            <a:off x="8750509" y="2831833"/>
            <a:ext cx="949225" cy="31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7197890-2E78-428C-8F8C-63AECE27EF7F}"/>
              </a:ext>
            </a:extLst>
          </p:cNvPr>
          <p:cNvCxnSpPr>
            <a:stCxn id="46" idx="0"/>
            <a:endCxn id="45" idx="2"/>
          </p:cNvCxnSpPr>
          <p:nvPr/>
        </p:nvCxnSpPr>
        <p:spPr>
          <a:xfrm rot="5400000" flipH="1" flipV="1">
            <a:off x="8055025" y="1831866"/>
            <a:ext cx="644425" cy="169545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64D7E455-776D-4E8A-9664-BE319BAEC720}"/>
              </a:ext>
            </a:extLst>
          </p:cNvPr>
          <p:cNvCxnSpPr>
            <a:stCxn id="47" idx="0"/>
            <a:endCxn id="45" idx="2"/>
          </p:cNvCxnSpPr>
          <p:nvPr/>
        </p:nvCxnSpPr>
        <p:spPr>
          <a:xfrm rot="16200000" flipV="1">
            <a:off x="9702851" y="1879491"/>
            <a:ext cx="644425" cy="160019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B395041F-517C-4B1E-9D8E-112F85EF26D8}"/>
              </a:ext>
            </a:extLst>
          </p:cNvPr>
          <p:cNvCxnSpPr>
            <a:stCxn id="48" idx="0"/>
            <a:endCxn id="45" idx="2"/>
          </p:cNvCxnSpPr>
          <p:nvPr/>
        </p:nvCxnSpPr>
        <p:spPr>
          <a:xfrm rot="5400000" flipH="1" flipV="1">
            <a:off x="7924354" y="2738824"/>
            <a:ext cx="1682055" cy="91916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2AD830A-EE6D-41F6-93C8-58BB44FE6F77}"/>
              </a:ext>
            </a:extLst>
          </p:cNvPr>
          <p:cNvCxnSpPr>
            <a:stCxn id="49" idx="0"/>
            <a:endCxn id="45" idx="2"/>
          </p:cNvCxnSpPr>
          <p:nvPr/>
        </p:nvCxnSpPr>
        <p:spPr>
          <a:xfrm rot="16200000" flipV="1">
            <a:off x="8838754" y="2743588"/>
            <a:ext cx="1682055" cy="909636"/>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88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08B3-5E22-4B85-85F5-0CCEEA4AF49F}"/>
              </a:ext>
            </a:extLst>
          </p:cNvPr>
          <p:cNvSpPr>
            <a:spLocks noGrp="1"/>
          </p:cNvSpPr>
          <p:nvPr>
            <p:ph type="title"/>
          </p:nvPr>
        </p:nvSpPr>
        <p:spPr/>
        <p:txBody>
          <a:bodyPr/>
          <a:lstStyle/>
          <a:p>
            <a:r>
              <a:rPr lang="en-US" dirty="0"/>
              <a:t>Architecture constrains systems</a:t>
            </a:r>
          </a:p>
        </p:txBody>
      </p:sp>
      <p:sp>
        <p:nvSpPr>
          <p:cNvPr id="3" name="Content Placeholder 2">
            <a:extLst>
              <a:ext uri="{FF2B5EF4-FFF2-40B4-BE49-F238E27FC236}">
                <a16:creationId xmlns:a16="http://schemas.microsoft.com/office/drawing/2014/main" id="{577133A4-7C40-4732-BDC9-CD40045CFFC6}"/>
              </a:ext>
            </a:extLst>
          </p:cNvPr>
          <p:cNvSpPr>
            <a:spLocks noGrp="1"/>
          </p:cNvSpPr>
          <p:nvPr>
            <p:ph idx="1"/>
          </p:nvPr>
        </p:nvSpPr>
        <p:spPr/>
        <p:txBody>
          <a:bodyPr/>
          <a:lstStyle/>
          <a:p>
            <a:r>
              <a:rPr lang="en-US" dirty="0"/>
              <a:t>A train is constrained by its tracks!!</a:t>
            </a:r>
          </a:p>
          <a:p>
            <a:r>
              <a:rPr lang="en-US" dirty="0"/>
              <a:t>Procedural programming</a:t>
            </a:r>
          </a:p>
          <a:p>
            <a:pPr lvl="1"/>
            <a:r>
              <a:rPr lang="en-US" dirty="0"/>
              <a:t>Edgar Dijkstra: Go To Statement Considered Harmful</a:t>
            </a:r>
            <a:br>
              <a:rPr lang="en-US" dirty="0"/>
            </a:br>
            <a:r>
              <a:rPr lang="en-US" dirty="0">
                <a:hlinkClick r:id="rId2"/>
              </a:rPr>
              <a:t>https://homepages.cwi.nl/~storm/teaching/reader/Dijkstra68.pdf</a:t>
            </a:r>
            <a:endParaRPr lang="en-US" dirty="0"/>
          </a:p>
          <a:p>
            <a:pPr lvl="1"/>
            <a:r>
              <a:rPr lang="en-US" dirty="0"/>
              <a:t>For example: Pascal, C</a:t>
            </a:r>
          </a:p>
          <a:p>
            <a:r>
              <a:rPr lang="en-US" dirty="0"/>
              <a:t>Functional Programming</a:t>
            </a:r>
          </a:p>
          <a:p>
            <a:pPr lvl="1"/>
            <a:r>
              <a:rPr lang="en-US" dirty="0"/>
              <a:t>Functions are treated as first-class citizens</a:t>
            </a:r>
          </a:p>
          <a:p>
            <a:pPr lvl="1"/>
            <a:r>
              <a:rPr lang="en-US" dirty="0"/>
              <a:t>Immutable Data Structures — Once created their values never change!</a:t>
            </a:r>
          </a:p>
          <a:p>
            <a:pPr lvl="1"/>
            <a:r>
              <a:rPr lang="en-US" dirty="0"/>
              <a:t>For example: LISP, Erlang, Haskell</a:t>
            </a:r>
          </a:p>
        </p:txBody>
      </p:sp>
      <p:sp>
        <p:nvSpPr>
          <p:cNvPr id="4" name="Footer Placeholder 3">
            <a:extLst>
              <a:ext uri="{FF2B5EF4-FFF2-40B4-BE49-F238E27FC236}">
                <a16:creationId xmlns:a16="http://schemas.microsoft.com/office/drawing/2014/main" id="{37F376E5-A73E-4872-A91A-B2F69F32FAE1}"/>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762BC18D-27F8-4F89-AA3A-B79903DB82C5}"/>
              </a:ext>
            </a:extLst>
          </p:cNvPr>
          <p:cNvSpPr>
            <a:spLocks noGrp="1"/>
          </p:cNvSpPr>
          <p:nvPr>
            <p:ph type="sldNum" sz="quarter" idx="12"/>
          </p:nvPr>
        </p:nvSpPr>
        <p:spPr/>
        <p:txBody>
          <a:bodyPr/>
          <a:lstStyle/>
          <a:p>
            <a:fld id="{238C950E-580C-4516-AC2A-190B2E68D7BC}" type="slidenum">
              <a:rPr lang="en-US" smtClean="0"/>
              <a:t>19</a:t>
            </a:fld>
            <a:endParaRPr lang="en-US"/>
          </a:p>
        </p:txBody>
      </p:sp>
    </p:spTree>
    <p:extLst>
      <p:ext uri="{BB962C8B-B14F-4D97-AF65-F5344CB8AC3E}">
        <p14:creationId xmlns:p14="http://schemas.microsoft.com/office/powerpoint/2010/main" val="128661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AE5E-5874-4153-B1E5-D44F80EE4D4F}"/>
              </a:ext>
            </a:extLst>
          </p:cNvPr>
          <p:cNvSpPr>
            <a:spLocks noGrp="1"/>
          </p:cNvSpPr>
          <p:nvPr>
            <p:ph type="title"/>
          </p:nvPr>
        </p:nvSpPr>
        <p:spPr/>
        <p:txBody>
          <a:bodyPr/>
          <a:lstStyle/>
          <a:p>
            <a:r>
              <a:rPr lang="en-US" dirty="0"/>
              <a:t>What is </a:t>
            </a:r>
            <a:r>
              <a:rPr lang="en-US" b="1" dirty="0">
                <a:solidFill>
                  <a:srgbClr val="FFFF00"/>
                </a:solidFill>
              </a:rPr>
              <a:t>“Software Design”</a:t>
            </a:r>
            <a:r>
              <a:rPr lang="en-US" b="1" dirty="0">
                <a:solidFill>
                  <a:srgbClr val="0070C0"/>
                </a:solidFill>
              </a:rPr>
              <a:t> </a:t>
            </a:r>
            <a:r>
              <a:rPr lang="en-US" dirty="0"/>
              <a:t>?</a:t>
            </a:r>
          </a:p>
        </p:txBody>
      </p:sp>
      <p:sp>
        <p:nvSpPr>
          <p:cNvPr id="4" name="Text Placeholder 3">
            <a:extLst>
              <a:ext uri="{FF2B5EF4-FFF2-40B4-BE49-F238E27FC236}">
                <a16:creationId xmlns:a16="http://schemas.microsoft.com/office/drawing/2014/main" id="{5CBD33A3-176F-4EE3-99A7-FD57D39BCF8D}"/>
              </a:ext>
            </a:extLst>
          </p:cNvPr>
          <p:cNvSpPr>
            <a:spLocks noGrp="1"/>
          </p:cNvSpPr>
          <p:nvPr>
            <p:ph type="body" idx="1"/>
          </p:nvPr>
        </p:nvSpPr>
        <p:spPr/>
        <p:txBody>
          <a:bodyPr/>
          <a:lstStyle/>
          <a:p>
            <a:endParaRPr lang="en-US"/>
          </a:p>
        </p:txBody>
      </p:sp>
      <p:sp>
        <p:nvSpPr>
          <p:cNvPr id="7" name="Footer Placeholder 6">
            <a:extLst>
              <a:ext uri="{FF2B5EF4-FFF2-40B4-BE49-F238E27FC236}">
                <a16:creationId xmlns:a16="http://schemas.microsoft.com/office/drawing/2014/main" id="{CAC45638-1EE9-48FB-A26B-44B3F941BBB3}"/>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FAD46AB3-2DDE-46D0-953D-88D791BA2418}"/>
              </a:ext>
            </a:extLst>
          </p:cNvPr>
          <p:cNvSpPr>
            <a:spLocks noGrp="1"/>
          </p:cNvSpPr>
          <p:nvPr>
            <p:ph type="sldNum" sz="quarter" idx="12"/>
          </p:nvPr>
        </p:nvSpPr>
        <p:spPr/>
        <p:txBody>
          <a:bodyPr/>
          <a:lstStyle/>
          <a:p>
            <a:fld id="{238C950E-580C-4516-AC2A-190B2E68D7BC}" type="slidenum">
              <a:rPr lang="en-US" smtClean="0"/>
              <a:t>2</a:t>
            </a:fld>
            <a:endParaRPr lang="en-US"/>
          </a:p>
        </p:txBody>
      </p:sp>
    </p:spTree>
    <p:extLst>
      <p:ext uri="{BB962C8B-B14F-4D97-AF65-F5344CB8AC3E}">
        <p14:creationId xmlns:p14="http://schemas.microsoft.com/office/powerpoint/2010/main" val="3331254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7309-FC6D-4EB1-80C4-CB9001C0F79A}"/>
              </a:ext>
            </a:extLst>
          </p:cNvPr>
          <p:cNvSpPr>
            <a:spLocks noGrp="1"/>
          </p:cNvSpPr>
          <p:nvPr>
            <p:ph type="title"/>
          </p:nvPr>
        </p:nvSpPr>
        <p:spPr/>
        <p:txBody>
          <a:bodyPr/>
          <a:lstStyle/>
          <a:p>
            <a:r>
              <a:rPr lang="en-US" dirty="0"/>
              <a:t>When is (software) architecture important? </a:t>
            </a:r>
          </a:p>
        </p:txBody>
      </p:sp>
      <p:sp>
        <p:nvSpPr>
          <p:cNvPr id="3" name="Content Placeholder 2">
            <a:extLst>
              <a:ext uri="{FF2B5EF4-FFF2-40B4-BE49-F238E27FC236}">
                <a16:creationId xmlns:a16="http://schemas.microsoft.com/office/drawing/2014/main" id="{014D4D63-B900-4816-AEED-AABE94F71059}"/>
              </a:ext>
            </a:extLst>
          </p:cNvPr>
          <p:cNvSpPr>
            <a:spLocks noGrp="1"/>
          </p:cNvSpPr>
          <p:nvPr>
            <p:ph idx="1"/>
          </p:nvPr>
        </p:nvSpPr>
        <p:spPr/>
        <p:txBody>
          <a:bodyPr/>
          <a:lstStyle/>
          <a:p>
            <a:r>
              <a:rPr lang="en-US" dirty="0"/>
              <a:t>Small solution space</a:t>
            </a:r>
          </a:p>
          <a:p>
            <a:r>
              <a:rPr lang="en-US" dirty="0"/>
              <a:t>High failure risk</a:t>
            </a:r>
          </a:p>
          <a:p>
            <a:r>
              <a:rPr lang="en-US" dirty="0"/>
              <a:t>Difficult quality attributes (to be discussed in later weeks…)</a:t>
            </a:r>
          </a:p>
          <a:p>
            <a:r>
              <a:rPr lang="en-US" dirty="0"/>
              <a:t>New domain</a:t>
            </a:r>
          </a:p>
          <a:p>
            <a:r>
              <a:rPr lang="en-US" dirty="0"/>
              <a:t>Product lines (common factors)</a:t>
            </a:r>
          </a:p>
        </p:txBody>
      </p:sp>
      <p:sp>
        <p:nvSpPr>
          <p:cNvPr id="4" name="Footer Placeholder 3">
            <a:extLst>
              <a:ext uri="{FF2B5EF4-FFF2-40B4-BE49-F238E27FC236}">
                <a16:creationId xmlns:a16="http://schemas.microsoft.com/office/drawing/2014/main" id="{69C4D7CD-728A-4DAD-986E-731C982ED01C}"/>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7AFF3EF7-BA62-40F4-9B00-69CE71F737CE}"/>
              </a:ext>
            </a:extLst>
          </p:cNvPr>
          <p:cNvSpPr>
            <a:spLocks noGrp="1"/>
          </p:cNvSpPr>
          <p:nvPr>
            <p:ph type="sldNum" sz="quarter" idx="12"/>
          </p:nvPr>
        </p:nvSpPr>
        <p:spPr/>
        <p:txBody>
          <a:bodyPr/>
          <a:lstStyle/>
          <a:p>
            <a:fld id="{238C950E-580C-4516-AC2A-190B2E68D7BC}" type="slidenum">
              <a:rPr lang="en-US" smtClean="0"/>
              <a:t>20</a:t>
            </a:fld>
            <a:endParaRPr lang="en-US"/>
          </a:p>
        </p:txBody>
      </p:sp>
      <p:sp>
        <p:nvSpPr>
          <p:cNvPr id="7" name="TextBox 6">
            <a:extLst>
              <a:ext uri="{FF2B5EF4-FFF2-40B4-BE49-F238E27FC236}">
                <a16:creationId xmlns:a16="http://schemas.microsoft.com/office/drawing/2014/main" id="{E4780E43-94E7-4D61-A3C6-F7855FD6F1B2}"/>
              </a:ext>
            </a:extLst>
          </p:cNvPr>
          <p:cNvSpPr txBox="1"/>
          <p:nvPr/>
        </p:nvSpPr>
        <p:spPr>
          <a:xfrm>
            <a:off x="1706880" y="5020161"/>
            <a:ext cx="8778240" cy="830997"/>
          </a:xfrm>
          <a:prstGeom prst="rect">
            <a:avLst/>
          </a:prstGeom>
          <a:noFill/>
        </p:spPr>
        <p:txBody>
          <a:bodyPr wrap="square" rtlCol="0">
            <a:spAutoFit/>
          </a:bodyPr>
          <a:lstStyle/>
          <a:p>
            <a:r>
              <a:rPr lang="en-US" sz="2400" dirty="0"/>
              <a:t>Fairbanks, G. (2010). </a:t>
            </a:r>
            <a:r>
              <a:rPr lang="en-US" sz="2400" i="1" dirty="0"/>
              <a:t>Just enough software architecture: a risk-driven approach</a:t>
            </a:r>
            <a:r>
              <a:rPr lang="en-US" sz="2400" dirty="0"/>
              <a:t>. Marshall &amp; Brainerd.</a:t>
            </a:r>
          </a:p>
        </p:txBody>
      </p:sp>
    </p:spTree>
    <p:extLst>
      <p:ext uri="{BB962C8B-B14F-4D97-AF65-F5344CB8AC3E}">
        <p14:creationId xmlns:p14="http://schemas.microsoft.com/office/powerpoint/2010/main" val="2074536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C9DB-A419-49F8-9E24-030611B6FCBF}"/>
              </a:ext>
            </a:extLst>
          </p:cNvPr>
          <p:cNvSpPr>
            <a:spLocks noGrp="1"/>
          </p:cNvSpPr>
          <p:nvPr>
            <p:ph type="title"/>
          </p:nvPr>
        </p:nvSpPr>
        <p:spPr/>
        <p:txBody>
          <a:bodyPr>
            <a:normAutofit fontScale="90000"/>
          </a:bodyPr>
          <a:lstStyle/>
          <a:p>
            <a:r>
              <a:rPr lang="en-US" dirty="0"/>
              <a:t>Small solution space:</a:t>
            </a:r>
            <a:br>
              <a:rPr lang="en-US" dirty="0"/>
            </a:br>
            <a:r>
              <a:rPr lang="en-US" dirty="0"/>
              <a:t>(Venn diagram illustration)</a:t>
            </a:r>
          </a:p>
        </p:txBody>
      </p:sp>
      <p:sp>
        <p:nvSpPr>
          <p:cNvPr id="4" name="Footer Placeholder 3">
            <a:extLst>
              <a:ext uri="{FF2B5EF4-FFF2-40B4-BE49-F238E27FC236}">
                <a16:creationId xmlns:a16="http://schemas.microsoft.com/office/drawing/2014/main" id="{A9336406-A510-4EB0-95E0-FE766B75363F}"/>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9F7A4E25-B4FE-4849-8217-F90D647BCCE9}"/>
              </a:ext>
            </a:extLst>
          </p:cNvPr>
          <p:cNvSpPr>
            <a:spLocks noGrp="1"/>
          </p:cNvSpPr>
          <p:nvPr>
            <p:ph type="sldNum" sz="quarter" idx="12"/>
          </p:nvPr>
        </p:nvSpPr>
        <p:spPr/>
        <p:txBody>
          <a:bodyPr/>
          <a:lstStyle/>
          <a:p>
            <a:fld id="{238C950E-580C-4516-AC2A-190B2E68D7BC}" type="slidenum">
              <a:rPr lang="en-US" smtClean="0"/>
              <a:t>21</a:t>
            </a:fld>
            <a:endParaRPr lang="en-US"/>
          </a:p>
        </p:txBody>
      </p:sp>
      <p:sp>
        <p:nvSpPr>
          <p:cNvPr id="7" name="Rectangle 6">
            <a:extLst>
              <a:ext uri="{FF2B5EF4-FFF2-40B4-BE49-F238E27FC236}">
                <a16:creationId xmlns:a16="http://schemas.microsoft.com/office/drawing/2014/main" id="{0C2C4DBA-2827-4906-9C3C-CFB2F2729836}"/>
              </a:ext>
            </a:extLst>
          </p:cNvPr>
          <p:cNvSpPr/>
          <p:nvPr/>
        </p:nvSpPr>
        <p:spPr>
          <a:xfrm>
            <a:off x="438150" y="2028825"/>
            <a:ext cx="5219700" cy="36195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800" dirty="0">
                <a:solidFill>
                  <a:schemeClr val="tx1"/>
                </a:solidFill>
              </a:rPr>
              <a:t>U</a:t>
            </a:r>
          </a:p>
        </p:txBody>
      </p:sp>
      <p:sp>
        <p:nvSpPr>
          <p:cNvPr id="9" name="Rectangle 8">
            <a:extLst>
              <a:ext uri="{FF2B5EF4-FFF2-40B4-BE49-F238E27FC236}">
                <a16:creationId xmlns:a16="http://schemas.microsoft.com/office/drawing/2014/main" id="{9569D395-FA72-4695-841F-76878B2F545F}"/>
              </a:ext>
            </a:extLst>
          </p:cNvPr>
          <p:cNvSpPr/>
          <p:nvPr/>
        </p:nvSpPr>
        <p:spPr>
          <a:xfrm>
            <a:off x="6534150" y="2028825"/>
            <a:ext cx="5219700" cy="36195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800" dirty="0">
                <a:solidFill>
                  <a:schemeClr val="tx1"/>
                </a:solidFill>
              </a:rPr>
              <a:t>U</a:t>
            </a:r>
          </a:p>
        </p:txBody>
      </p:sp>
      <p:sp>
        <p:nvSpPr>
          <p:cNvPr id="11" name="Oval 10">
            <a:extLst>
              <a:ext uri="{FF2B5EF4-FFF2-40B4-BE49-F238E27FC236}">
                <a16:creationId xmlns:a16="http://schemas.microsoft.com/office/drawing/2014/main" id="{937EB14E-829F-4A70-B70B-6B5CB6E4D4CA}"/>
              </a:ext>
            </a:extLst>
          </p:cNvPr>
          <p:cNvSpPr/>
          <p:nvPr/>
        </p:nvSpPr>
        <p:spPr>
          <a:xfrm>
            <a:off x="838200" y="2398712"/>
            <a:ext cx="4438650" cy="290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Solution Space</a:t>
            </a:r>
          </a:p>
        </p:txBody>
      </p:sp>
      <p:sp>
        <p:nvSpPr>
          <p:cNvPr id="12" name="Oval 11">
            <a:extLst>
              <a:ext uri="{FF2B5EF4-FFF2-40B4-BE49-F238E27FC236}">
                <a16:creationId xmlns:a16="http://schemas.microsoft.com/office/drawing/2014/main" id="{5F42E346-C0D6-4B9D-9757-DA4543623A12}"/>
              </a:ext>
            </a:extLst>
          </p:cNvPr>
          <p:cNvSpPr/>
          <p:nvPr/>
        </p:nvSpPr>
        <p:spPr>
          <a:xfrm>
            <a:off x="8153400" y="3324224"/>
            <a:ext cx="1981199" cy="10287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Solution Space</a:t>
            </a:r>
          </a:p>
        </p:txBody>
      </p:sp>
    </p:spTree>
    <p:extLst>
      <p:ext uri="{BB962C8B-B14F-4D97-AF65-F5344CB8AC3E}">
        <p14:creationId xmlns:p14="http://schemas.microsoft.com/office/powerpoint/2010/main" val="4226538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8C9C-C9AE-450F-AFAE-97D92A3A3ED0}"/>
              </a:ext>
            </a:extLst>
          </p:cNvPr>
          <p:cNvSpPr>
            <a:spLocks noGrp="1"/>
          </p:cNvSpPr>
          <p:nvPr>
            <p:ph type="title"/>
          </p:nvPr>
        </p:nvSpPr>
        <p:spPr/>
        <p:txBody>
          <a:bodyPr/>
          <a:lstStyle/>
          <a:p>
            <a:pPr algn="l"/>
            <a:r>
              <a:rPr lang="en-US" dirty="0"/>
              <a:t>High failure risk</a:t>
            </a:r>
          </a:p>
        </p:txBody>
      </p:sp>
      <p:pic>
        <p:nvPicPr>
          <p:cNvPr id="11" name="Content Placeholder 10" descr="A picture containing grass, outdoor, sky, building&#10;&#10;Description automatically generated">
            <a:extLst>
              <a:ext uri="{FF2B5EF4-FFF2-40B4-BE49-F238E27FC236}">
                <a16:creationId xmlns:a16="http://schemas.microsoft.com/office/drawing/2014/main" id="{E33EE2BE-BFFE-4850-97CF-C2910FED13F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2074960"/>
            <a:ext cx="5059363" cy="3373242"/>
          </a:xfrm>
        </p:spPr>
      </p:pic>
      <p:pic>
        <p:nvPicPr>
          <p:cNvPr id="15" name="Content Placeholder 14" descr="A picture containing outdoor, building, tower&#10;&#10;Description automatically generated">
            <a:extLst>
              <a:ext uri="{FF2B5EF4-FFF2-40B4-BE49-F238E27FC236}">
                <a16:creationId xmlns:a16="http://schemas.microsoft.com/office/drawing/2014/main" id="{5D161886-1570-48EA-9DFF-E865F2ECD04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00937" y="365125"/>
            <a:ext cx="3609975" cy="5414963"/>
          </a:xfrm>
        </p:spPr>
      </p:pic>
      <p:sp>
        <p:nvSpPr>
          <p:cNvPr id="4" name="Footer Placeholder 3">
            <a:extLst>
              <a:ext uri="{FF2B5EF4-FFF2-40B4-BE49-F238E27FC236}">
                <a16:creationId xmlns:a16="http://schemas.microsoft.com/office/drawing/2014/main" id="{65CF77EF-DB10-4A1D-9E7B-559CDB29471C}"/>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604AA00B-6FC2-4FF2-A274-1A51AF7F118F}"/>
              </a:ext>
            </a:extLst>
          </p:cNvPr>
          <p:cNvSpPr>
            <a:spLocks noGrp="1"/>
          </p:cNvSpPr>
          <p:nvPr>
            <p:ph type="sldNum" sz="quarter" idx="12"/>
          </p:nvPr>
        </p:nvSpPr>
        <p:spPr/>
        <p:txBody>
          <a:bodyPr/>
          <a:lstStyle/>
          <a:p>
            <a:fld id="{238C950E-580C-4516-AC2A-190B2E68D7BC}" type="slidenum">
              <a:rPr lang="en-US" smtClean="0"/>
              <a:t>22</a:t>
            </a:fld>
            <a:endParaRPr lang="en-US"/>
          </a:p>
        </p:txBody>
      </p:sp>
      <p:sp>
        <p:nvSpPr>
          <p:cNvPr id="9" name="TextBox 8">
            <a:extLst>
              <a:ext uri="{FF2B5EF4-FFF2-40B4-BE49-F238E27FC236}">
                <a16:creationId xmlns:a16="http://schemas.microsoft.com/office/drawing/2014/main" id="{4086C7D7-C80F-4579-9962-1CC3D7320372}"/>
              </a:ext>
            </a:extLst>
          </p:cNvPr>
          <p:cNvSpPr txBox="1"/>
          <p:nvPr/>
        </p:nvSpPr>
        <p:spPr>
          <a:xfrm>
            <a:off x="1119981" y="5481072"/>
            <a:ext cx="4648200" cy="369332"/>
          </a:xfrm>
          <a:prstGeom prst="rect">
            <a:avLst/>
          </a:prstGeom>
          <a:noFill/>
        </p:spPr>
        <p:txBody>
          <a:bodyPr wrap="square">
            <a:spAutoFit/>
          </a:bodyPr>
          <a:lstStyle/>
          <a:p>
            <a:r>
              <a:rPr lang="en-US" dirty="0"/>
              <a:t>Photo by </a:t>
            </a:r>
            <a:r>
              <a:rPr lang="en-US" dirty="0">
                <a:hlinkClick r:id="rId4"/>
              </a:rPr>
              <a:t>Mathias P.R. Reding</a:t>
            </a:r>
            <a:r>
              <a:rPr lang="en-US" dirty="0"/>
              <a:t> on </a:t>
            </a:r>
            <a:r>
              <a:rPr lang="en-US" dirty="0" err="1">
                <a:hlinkClick r:id="rId5"/>
              </a:rPr>
              <a:t>Unsplash</a:t>
            </a:r>
            <a:r>
              <a:rPr lang="en-US" dirty="0"/>
              <a:t> </a:t>
            </a:r>
          </a:p>
        </p:txBody>
      </p:sp>
      <p:sp>
        <p:nvSpPr>
          <p:cNvPr id="13" name="TextBox 12">
            <a:extLst>
              <a:ext uri="{FF2B5EF4-FFF2-40B4-BE49-F238E27FC236}">
                <a16:creationId xmlns:a16="http://schemas.microsoft.com/office/drawing/2014/main" id="{FA544ABB-57F0-43C3-9C3A-0F32C920B6BA}"/>
              </a:ext>
            </a:extLst>
          </p:cNvPr>
          <p:cNvSpPr txBox="1"/>
          <p:nvPr/>
        </p:nvSpPr>
        <p:spPr>
          <a:xfrm>
            <a:off x="7500936" y="5987018"/>
            <a:ext cx="3609975" cy="369332"/>
          </a:xfrm>
          <a:prstGeom prst="rect">
            <a:avLst/>
          </a:prstGeom>
          <a:noFill/>
        </p:spPr>
        <p:txBody>
          <a:bodyPr wrap="square">
            <a:spAutoFit/>
          </a:bodyPr>
          <a:lstStyle/>
          <a:p>
            <a:r>
              <a:rPr lang="en-US" dirty="0"/>
              <a:t>Photo by </a:t>
            </a:r>
            <a:r>
              <a:rPr lang="en-US" dirty="0">
                <a:hlinkClick r:id="rId6"/>
              </a:rPr>
              <a:t>Alex </a:t>
            </a:r>
            <a:r>
              <a:rPr lang="en-US" dirty="0" err="1">
                <a:hlinkClick r:id="rId6"/>
              </a:rPr>
              <a:t>Azabache</a:t>
            </a:r>
            <a:r>
              <a:rPr lang="en-US" dirty="0"/>
              <a:t> on </a:t>
            </a:r>
            <a:r>
              <a:rPr lang="en-US" dirty="0" err="1">
                <a:hlinkClick r:id="rId7"/>
              </a:rPr>
              <a:t>Unsplash</a:t>
            </a:r>
            <a:r>
              <a:rPr lang="en-US" dirty="0"/>
              <a:t> </a:t>
            </a:r>
          </a:p>
        </p:txBody>
      </p:sp>
    </p:spTree>
    <p:extLst>
      <p:ext uri="{BB962C8B-B14F-4D97-AF65-F5344CB8AC3E}">
        <p14:creationId xmlns:p14="http://schemas.microsoft.com/office/powerpoint/2010/main" val="498416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5B853BB-CD58-48E2-BBFF-C7C60506FC2D}"/>
              </a:ext>
            </a:extLst>
          </p:cNvPr>
          <p:cNvSpPr>
            <a:spLocks noGrp="1"/>
          </p:cNvSpPr>
          <p:nvPr>
            <p:ph type="title"/>
          </p:nvPr>
        </p:nvSpPr>
        <p:spPr/>
        <p:txBody>
          <a:bodyPr/>
          <a:lstStyle/>
          <a:p>
            <a:r>
              <a:rPr lang="en-US" dirty="0"/>
              <a:t>New domain</a:t>
            </a:r>
          </a:p>
        </p:txBody>
      </p:sp>
      <p:sp>
        <p:nvSpPr>
          <p:cNvPr id="8" name="Content Placeholder 7">
            <a:extLst>
              <a:ext uri="{FF2B5EF4-FFF2-40B4-BE49-F238E27FC236}">
                <a16:creationId xmlns:a16="http://schemas.microsoft.com/office/drawing/2014/main" id="{AC32D571-8521-406A-9265-2B0AC6F0985B}"/>
              </a:ext>
            </a:extLst>
          </p:cNvPr>
          <p:cNvSpPr>
            <a:spLocks noGrp="1"/>
          </p:cNvSpPr>
          <p:nvPr>
            <p:ph idx="1"/>
          </p:nvPr>
        </p:nvSpPr>
        <p:spPr/>
        <p:txBody>
          <a:bodyPr/>
          <a:lstStyle/>
          <a:p>
            <a:r>
              <a:rPr lang="en-US" dirty="0"/>
              <a:t>Meaning it is new to you. It does not need to be an innovation!!</a:t>
            </a:r>
          </a:p>
          <a:p>
            <a:r>
              <a:rPr lang="en-US" dirty="0"/>
              <a:t>For instance, when you need to develop your first app on Android, </a:t>
            </a:r>
            <a:br>
              <a:rPr lang="en-US" dirty="0"/>
            </a:br>
            <a:r>
              <a:rPr lang="en-US" dirty="0"/>
              <a:t>you may need to pay more attention to its architecture</a:t>
            </a:r>
            <a:br>
              <a:rPr lang="en-US" dirty="0"/>
            </a:br>
            <a:r>
              <a:rPr lang="en-US" dirty="0"/>
              <a:t>even though you have already created a dozen web applications before.</a:t>
            </a:r>
          </a:p>
          <a:p>
            <a:r>
              <a:rPr lang="en-US" dirty="0"/>
              <a:t>In other words, your knowledge and experience are valuable!!</a:t>
            </a:r>
          </a:p>
        </p:txBody>
      </p:sp>
      <p:sp>
        <p:nvSpPr>
          <p:cNvPr id="5" name="Footer Placeholder 4">
            <a:extLst>
              <a:ext uri="{FF2B5EF4-FFF2-40B4-BE49-F238E27FC236}">
                <a16:creationId xmlns:a16="http://schemas.microsoft.com/office/drawing/2014/main" id="{076E8146-7ADB-4B50-80F3-BA250045AA78}"/>
              </a:ext>
            </a:extLst>
          </p:cNvPr>
          <p:cNvSpPr>
            <a:spLocks noGrp="1"/>
          </p:cNvSpPr>
          <p:nvPr>
            <p:ph type="ftr" sz="quarter" idx="11"/>
          </p:nvPr>
        </p:nvSpPr>
        <p:spPr/>
        <p:txBody>
          <a:bodyPr/>
          <a:lstStyle/>
          <a:p>
            <a:r>
              <a:rPr lang="en-US"/>
              <a:t>An Overview of Software Design</a:t>
            </a:r>
          </a:p>
        </p:txBody>
      </p:sp>
      <p:sp>
        <p:nvSpPr>
          <p:cNvPr id="6" name="Slide Number Placeholder 5">
            <a:extLst>
              <a:ext uri="{FF2B5EF4-FFF2-40B4-BE49-F238E27FC236}">
                <a16:creationId xmlns:a16="http://schemas.microsoft.com/office/drawing/2014/main" id="{0B781984-47CA-41ED-AB0F-22D37EB5145F}"/>
              </a:ext>
            </a:extLst>
          </p:cNvPr>
          <p:cNvSpPr>
            <a:spLocks noGrp="1"/>
          </p:cNvSpPr>
          <p:nvPr>
            <p:ph type="sldNum" sz="quarter" idx="12"/>
          </p:nvPr>
        </p:nvSpPr>
        <p:spPr/>
        <p:txBody>
          <a:bodyPr/>
          <a:lstStyle/>
          <a:p>
            <a:fld id="{238C950E-580C-4516-AC2A-190B2E68D7BC}" type="slidenum">
              <a:rPr lang="en-US" smtClean="0"/>
              <a:t>23</a:t>
            </a:fld>
            <a:endParaRPr lang="en-US"/>
          </a:p>
        </p:txBody>
      </p:sp>
    </p:spTree>
    <p:extLst>
      <p:ext uri="{BB962C8B-B14F-4D97-AF65-F5344CB8AC3E}">
        <p14:creationId xmlns:p14="http://schemas.microsoft.com/office/powerpoint/2010/main" val="113829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4C16-5A69-43C9-B20B-1F9BCE267A2B}"/>
              </a:ext>
            </a:extLst>
          </p:cNvPr>
          <p:cNvSpPr>
            <a:spLocks noGrp="1"/>
          </p:cNvSpPr>
          <p:nvPr>
            <p:ph type="title"/>
          </p:nvPr>
        </p:nvSpPr>
        <p:spPr/>
        <p:txBody>
          <a:bodyPr>
            <a:normAutofit/>
          </a:bodyPr>
          <a:lstStyle/>
          <a:p>
            <a:r>
              <a:rPr lang="en-US" dirty="0"/>
              <a:t>Product lines (common factors)</a:t>
            </a:r>
          </a:p>
        </p:txBody>
      </p:sp>
      <p:sp>
        <p:nvSpPr>
          <p:cNvPr id="3" name="Content Placeholder 2">
            <a:extLst>
              <a:ext uri="{FF2B5EF4-FFF2-40B4-BE49-F238E27FC236}">
                <a16:creationId xmlns:a16="http://schemas.microsoft.com/office/drawing/2014/main" id="{4867DE90-806D-4302-824E-01105377BFCC}"/>
              </a:ext>
            </a:extLst>
          </p:cNvPr>
          <p:cNvSpPr>
            <a:spLocks noGrp="1"/>
          </p:cNvSpPr>
          <p:nvPr>
            <p:ph idx="1"/>
          </p:nvPr>
        </p:nvSpPr>
        <p:spPr/>
        <p:txBody>
          <a:bodyPr/>
          <a:lstStyle/>
          <a:p>
            <a:r>
              <a:rPr lang="en-US" dirty="0"/>
              <a:t>Some set of products share a common architecture.</a:t>
            </a:r>
          </a:p>
          <a:p>
            <a:r>
              <a:rPr lang="en-US" dirty="0"/>
              <a:t>The shared architecture may easily support some kinds of product variations, but difficultly support others.</a:t>
            </a:r>
          </a:p>
          <a:p>
            <a:r>
              <a:rPr lang="en-US" dirty="0"/>
              <a:t>For instance, a cross-platform application might be easily upgraded on Linux, but its Windows based counterpart is almost impossible to change.</a:t>
            </a:r>
          </a:p>
        </p:txBody>
      </p:sp>
      <p:sp>
        <p:nvSpPr>
          <p:cNvPr id="4" name="Footer Placeholder 3">
            <a:extLst>
              <a:ext uri="{FF2B5EF4-FFF2-40B4-BE49-F238E27FC236}">
                <a16:creationId xmlns:a16="http://schemas.microsoft.com/office/drawing/2014/main" id="{48DC6A3B-1F78-4910-B00B-1A4AF49A50C9}"/>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BFD826F4-FDC8-4DCD-91B2-C18D2D8556B0}"/>
              </a:ext>
            </a:extLst>
          </p:cNvPr>
          <p:cNvSpPr>
            <a:spLocks noGrp="1"/>
          </p:cNvSpPr>
          <p:nvPr>
            <p:ph type="sldNum" sz="quarter" idx="12"/>
          </p:nvPr>
        </p:nvSpPr>
        <p:spPr/>
        <p:txBody>
          <a:bodyPr/>
          <a:lstStyle/>
          <a:p>
            <a:fld id="{238C950E-580C-4516-AC2A-190B2E68D7BC}" type="slidenum">
              <a:rPr lang="en-US" smtClean="0"/>
              <a:t>24</a:t>
            </a:fld>
            <a:endParaRPr lang="en-US"/>
          </a:p>
        </p:txBody>
      </p:sp>
    </p:spTree>
    <p:extLst>
      <p:ext uri="{BB962C8B-B14F-4D97-AF65-F5344CB8AC3E}">
        <p14:creationId xmlns:p14="http://schemas.microsoft.com/office/powerpoint/2010/main" val="1678328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A63C-3610-4925-BE47-F80E1EDA4CD6}"/>
              </a:ext>
            </a:extLst>
          </p:cNvPr>
          <p:cNvSpPr>
            <a:spLocks noGrp="1"/>
          </p:cNvSpPr>
          <p:nvPr>
            <p:ph type="title"/>
          </p:nvPr>
        </p:nvSpPr>
        <p:spPr/>
        <p:txBody>
          <a:bodyPr/>
          <a:lstStyle/>
          <a:p>
            <a:r>
              <a:rPr lang="en-US" dirty="0"/>
              <a:t>What is </a:t>
            </a:r>
            <a:r>
              <a:rPr lang="en-US" b="1" dirty="0">
                <a:solidFill>
                  <a:srgbClr val="FFFF00"/>
                </a:solidFill>
              </a:rPr>
              <a:t>“Detailed Design”</a:t>
            </a:r>
            <a:r>
              <a:rPr lang="en-US" dirty="0"/>
              <a:t>?</a:t>
            </a:r>
          </a:p>
        </p:txBody>
      </p:sp>
      <p:sp>
        <p:nvSpPr>
          <p:cNvPr id="4" name="Text Placeholder 3">
            <a:extLst>
              <a:ext uri="{FF2B5EF4-FFF2-40B4-BE49-F238E27FC236}">
                <a16:creationId xmlns:a16="http://schemas.microsoft.com/office/drawing/2014/main" id="{1C887EA0-1230-4CF9-BF4A-D925CDBC8906}"/>
              </a:ext>
            </a:extLst>
          </p:cNvPr>
          <p:cNvSpPr>
            <a:spLocks noGrp="1"/>
          </p:cNvSpPr>
          <p:nvPr>
            <p:ph type="body" idx="1"/>
          </p:nvPr>
        </p:nvSpPr>
        <p:spPr/>
        <p:txBody>
          <a:bodyPr/>
          <a:lstStyle/>
          <a:p>
            <a:endParaRPr lang="en-US"/>
          </a:p>
        </p:txBody>
      </p:sp>
      <p:sp>
        <p:nvSpPr>
          <p:cNvPr id="7" name="Footer Placeholder 6">
            <a:extLst>
              <a:ext uri="{FF2B5EF4-FFF2-40B4-BE49-F238E27FC236}">
                <a16:creationId xmlns:a16="http://schemas.microsoft.com/office/drawing/2014/main" id="{F57ADADB-E7E3-4FFF-A09D-1CF348919450}"/>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E8DCA244-7D44-46E7-9319-64E33FF93CD8}"/>
              </a:ext>
            </a:extLst>
          </p:cNvPr>
          <p:cNvSpPr>
            <a:spLocks noGrp="1"/>
          </p:cNvSpPr>
          <p:nvPr>
            <p:ph type="sldNum" sz="quarter" idx="12"/>
          </p:nvPr>
        </p:nvSpPr>
        <p:spPr/>
        <p:txBody>
          <a:bodyPr/>
          <a:lstStyle/>
          <a:p>
            <a:fld id="{238C950E-580C-4516-AC2A-190B2E68D7BC}" type="slidenum">
              <a:rPr lang="en-US" smtClean="0"/>
              <a:t>25</a:t>
            </a:fld>
            <a:endParaRPr lang="en-US"/>
          </a:p>
        </p:txBody>
      </p:sp>
    </p:spTree>
    <p:extLst>
      <p:ext uri="{BB962C8B-B14F-4D97-AF65-F5344CB8AC3E}">
        <p14:creationId xmlns:p14="http://schemas.microsoft.com/office/powerpoint/2010/main" val="1593085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4A428D8-6FA0-46A4-942F-0AEDE4D366CC}"/>
              </a:ext>
            </a:extLst>
          </p:cNvPr>
          <p:cNvSpPr>
            <a:spLocks noGrp="1"/>
          </p:cNvSpPr>
          <p:nvPr>
            <p:ph type="title"/>
          </p:nvPr>
        </p:nvSpPr>
        <p:spPr/>
        <p:txBody>
          <a:bodyPr>
            <a:normAutofit fontScale="90000"/>
          </a:bodyPr>
          <a:lstStyle/>
          <a:p>
            <a:r>
              <a:rPr lang="en-US" dirty="0"/>
              <a:t>What comes to your mind when you hear the word</a:t>
            </a:r>
            <a:br>
              <a:rPr lang="en-US" dirty="0"/>
            </a:br>
            <a:r>
              <a:rPr lang="en-US" b="1" dirty="0">
                <a:solidFill>
                  <a:srgbClr val="FFFF00"/>
                </a:solidFill>
              </a:rPr>
              <a:t>“DETAIL”</a:t>
            </a:r>
            <a:r>
              <a:rPr lang="en-US" dirty="0"/>
              <a:t>?</a:t>
            </a:r>
          </a:p>
        </p:txBody>
      </p:sp>
      <p:sp>
        <p:nvSpPr>
          <p:cNvPr id="9" name="Text Placeholder 8">
            <a:extLst>
              <a:ext uri="{FF2B5EF4-FFF2-40B4-BE49-F238E27FC236}">
                <a16:creationId xmlns:a16="http://schemas.microsoft.com/office/drawing/2014/main" id="{A9AD1232-252E-4B9E-9DBD-A62B147F3BD5}"/>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E338D5D1-F583-40EE-8383-7F26D39A7382}"/>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3BBABD07-810D-49F4-BAC9-43F3B8C0B192}"/>
              </a:ext>
            </a:extLst>
          </p:cNvPr>
          <p:cNvSpPr>
            <a:spLocks noGrp="1"/>
          </p:cNvSpPr>
          <p:nvPr>
            <p:ph type="sldNum" sz="quarter" idx="12"/>
          </p:nvPr>
        </p:nvSpPr>
        <p:spPr/>
        <p:txBody>
          <a:bodyPr/>
          <a:lstStyle/>
          <a:p>
            <a:fld id="{238C950E-580C-4516-AC2A-190B2E68D7BC}" type="slidenum">
              <a:rPr lang="en-US" smtClean="0"/>
              <a:t>26</a:t>
            </a:fld>
            <a:endParaRPr lang="en-US"/>
          </a:p>
        </p:txBody>
      </p:sp>
    </p:spTree>
    <p:extLst>
      <p:ext uri="{BB962C8B-B14F-4D97-AF65-F5344CB8AC3E}">
        <p14:creationId xmlns:p14="http://schemas.microsoft.com/office/powerpoint/2010/main" val="2620985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3595A5A-024E-4426-B84E-D0F7090CE468}"/>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32725C59-041B-4D4A-993B-7D4D59E10D81}"/>
              </a:ext>
            </a:extLst>
          </p:cNvPr>
          <p:cNvSpPr>
            <a:spLocks noGrp="1"/>
          </p:cNvSpPr>
          <p:nvPr>
            <p:ph type="sldNum" sz="quarter" idx="12"/>
          </p:nvPr>
        </p:nvSpPr>
        <p:spPr/>
        <p:txBody>
          <a:bodyPr/>
          <a:lstStyle/>
          <a:p>
            <a:fld id="{238C950E-580C-4516-AC2A-190B2E68D7BC}" type="slidenum">
              <a:rPr lang="en-US" smtClean="0"/>
              <a:t>27</a:t>
            </a:fld>
            <a:endParaRPr lang="en-US"/>
          </a:p>
        </p:txBody>
      </p:sp>
      <p:sp>
        <p:nvSpPr>
          <p:cNvPr id="7" name="TextBox 6">
            <a:extLst>
              <a:ext uri="{FF2B5EF4-FFF2-40B4-BE49-F238E27FC236}">
                <a16:creationId xmlns:a16="http://schemas.microsoft.com/office/drawing/2014/main" id="{5A8AE18E-D747-4DA6-A3F8-F1899C176AAA}"/>
              </a:ext>
            </a:extLst>
          </p:cNvPr>
          <p:cNvSpPr txBox="1"/>
          <p:nvPr/>
        </p:nvSpPr>
        <p:spPr>
          <a:xfrm>
            <a:off x="4407311" y="6488668"/>
            <a:ext cx="4171081" cy="369332"/>
          </a:xfrm>
          <a:prstGeom prst="rect">
            <a:avLst/>
          </a:prstGeom>
          <a:noFill/>
        </p:spPr>
        <p:txBody>
          <a:bodyPr wrap="square">
            <a:spAutoFit/>
          </a:bodyPr>
          <a:lstStyle/>
          <a:p>
            <a:r>
              <a:rPr lang="en-US" dirty="0"/>
              <a:t>Photo by </a:t>
            </a:r>
            <a:r>
              <a:rPr lang="en-US" dirty="0">
                <a:hlinkClick r:id="rId2"/>
              </a:rPr>
              <a:t>Sven </a:t>
            </a:r>
            <a:r>
              <a:rPr lang="en-US" dirty="0" err="1">
                <a:hlinkClick r:id="rId2"/>
              </a:rPr>
              <a:t>Mieke</a:t>
            </a:r>
            <a:r>
              <a:rPr lang="en-US" dirty="0"/>
              <a:t> on </a:t>
            </a:r>
            <a:r>
              <a:rPr lang="en-US" dirty="0" err="1">
                <a:hlinkClick r:id="rId3"/>
              </a:rPr>
              <a:t>Unsplash</a:t>
            </a:r>
            <a:r>
              <a:rPr lang="en-US" dirty="0"/>
              <a:t> </a:t>
            </a:r>
          </a:p>
        </p:txBody>
      </p:sp>
      <p:pic>
        <p:nvPicPr>
          <p:cNvPr id="9" name="Picture 8" descr="Engineering drawing&#10;&#10;Description automatically generated">
            <a:extLst>
              <a:ext uri="{FF2B5EF4-FFF2-40B4-BE49-F238E27FC236}">
                <a16:creationId xmlns:a16="http://schemas.microsoft.com/office/drawing/2014/main" id="{4194B3C6-9E68-4F63-ABBE-2EF3DDE49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888" y="132318"/>
            <a:ext cx="9420225" cy="6280150"/>
          </a:xfrm>
          <a:prstGeom prst="rect">
            <a:avLst/>
          </a:prstGeom>
        </p:spPr>
      </p:pic>
    </p:spTree>
    <p:extLst>
      <p:ext uri="{BB962C8B-B14F-4D97-AF65-F5344CB8AC3E}">
        <p14:creationId xmlns:p14="http://schemas.microsoft.com/office/powerpoint/2010/main" val="2226771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A91299-3991-4539-9A3A-B400DEF7F194}"/>
              </a:ext>
            </a:extLst>
          </p:cNvPr>
          <p:cNvSpPr>
            <a:spLocks noGrp="1"/>
          </p:cNvSpPr>
          <p:nvPr>
            <p:ph type="ftr" sz="quarter" idx="11"/>
          </p:nvPr>
        </p:nvSpPr>
        <p:spPr/>
        <p:txBody>
          <a:bodyPr/>
          <a:lstStyle/>
          <a:p>
            <a:r>
              <a:rPr lang="en-US"/>
              <a:t>An Overview of Software Design</a:t>
            </a:r>
          </a:p>
        </p:txBody>
      </p:sp>
      <p:sp>
        <p:nvSpPr>
          <p:cNvPr id="3" name="Slide Number Placeholder 2">
            <a:extLst>
              <a:ext uri="{FF2B5EF4-FFF2-40B4-BE49-F238E27FC236}">
                <a16:creationId xmlns:a16="http://schemas.microsoft.com/office/drawing/2014/main" id="{D2800B84-3708-4CA8-8B5B-599DCF30CBFB}"/>
              </a:ext>
            </a:extLst>
          </p:cNvPr>
          <p:cNvSpPr>
            <a:spLocks noGrp="1"/>
          </p:cNvSpPr>
          <p:nvPr>
            <p:ph type="sldNum" sz="quarter" idx="12"/>
          </p:nvPr>
        </p:nvSpPr>
        <p:spPr/>
        <p:txBody>
          <a:bodyPr/>
          <a:lstStyle/>
          <a:p>
            <a:fld id="{238C950E-580C-4516-AC2A-190B2E68D7BC}" type="slidenum">
              <a:rPr lang="en-US" smtClean="0"/>
              <a:t>28</a:t>
            </a:fld>
            <a:endParaRPr lang="en-US"/>
          </a:p>
        </p:txBody>
      </p:sp>
      <p:sp>
        <p:nvSpPr>
          <p:cNvPr id="5" name="TextBox 4">
            <a:extLst>
              <a:ext uri="{FF2B5EF4-FFF2-40B4-BE49-F238E27FC236}">
                <a16:creationId xmlns:a16="http://schemas.microsoft.com/office/drawing/2014/main" id="{46FF6593-4697-4D33-95AF-7AE6C828E769}"/>
              </a:ext>
            </a:extLst>
          </p:cNvPr>
          <p:cNvSpPr txBox="1"/>
          <p:nvPr/>
        </p:nvSpPr>
        <p:spPr>
          <a:xfrm>
            <a:off x="1107633" y="6418911"/>
            <a:ext cx="4015939" cy="369332"/>
          </a:xfrm>
          <a:prstGeom prst="rect">
            <a:avLst/>
          </a:prstGeom>
          <a:noFill/>
        </p:spPr>
        <p:txBody>
          <a:bodyPr wrap="square">
            <a:spAutoFit/>
          </a:bodyPr>
          <a:lstStyle/>
          <a:p>
            <a:r>
              <a:rPr lang="en-US" dirty="0"/>
              <a:t>Photo by </a:t>
            </a:r>
            <a:r>
              <a:rPr lang="en-US" dirty="0" err="1">
                <a:hlinkClick r:id="rId2"/>
              </a:rPr>
              <a:t>Andor</a:t>
            </a:r>
            <a:r>
              <a:rPr lang="en-US" dirty="0"/>
              <a:t> on </a:t>
            </a:r>
            <a:r>
              <a:rPr lang="en-US" dirty="0" err="1">
                <a:hlinkClick r:id="rId3"/>
              </a:rPr>
              <a:t>Unsplash</a:t>
            </a:r>
            <a:r>
              <a:rPr lang="en-US" dirty="0"/>
              <a:t> </a:t>
            </a:r>
          </a:p>
        </p:txBody>
      </p:sp>
      <p:pic>
        <p:nvPicPr>
          <p:cNvPr id="7" name="Picture 6" descr="A picture containing building, outdoor, arch, stone&#10;&#10;Description automatically generated">
            <a:extLst>
              <a:ext uri="{FF2B5EF4-FFF2-40B4-BE49-F238E27FC236}">
                <a16:creationId xmlns:a16="http://schemas.microsoft.com/office/drawing/2014/main" id="{82388C5A-F969-4757-9A2E-9C9864627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21" y="70337"/>
            <a:ext cx="5345278" cy="6272579"/>
          </a:xfrm>
          <a:prstGeom prst="rect">
            <a:avLst/>
          </a:prstGeom>
        </p:spPr>
      </p:pic>
      <p:sp>
        <p:nvSpPr>
          <p:cNvPr id="9" name="TextBox 8">
            <a:extLst>
              <a:ext uri="{FF2B5EF4-FFF2-40B4-BE49-F238E27FC236}">
                <a16:creationId xmlns:a16="http://schemas.microsoft.com/office/drawing/2014/main" id="{01055407-315E-493C-8676-1BA4D8678CF0}"/>
              </a:ext>
            </a:extLst>
          </p:cNvPr>
          <p:cNvSpPr txBox="1"/>
          <p:nvPr/>
        </p:nvSpPr>
        <p:spPr>
          <a:xfrm>
            <a:off x="7541602" y="6347530"/>
            <a:ext cx="4091074" cy="369332"/>
          </a:xfrm>
          <a:prstGeom prst="rect">
            <a:avLst/>
          </a:prstGeom>
          <a:noFill/>
        </p:spPr>
        <p:txBody>
          <a:bodyPr wrap="square">
            <a:spAutoFit/>
          </a:bodyPr>
          <a:lstStyle/>
          <a:p>
            <a:r>
              <a:rPr lang="en-US" dirty="0"/>
              <a:t>Photo by </a:t>
            </a:r>
            <a:r>
              <a:rPr lang="en-US" dirty="0">
                <a:hlinkClick r:id="rId5"/>
              </a:rPr>
              <a:t>Jan </a:t>
            </a:r>
            <a:r>
              <a:rPr lang="en-US" dirty="0" err="1">
                <a:hlinkClick r:id="rId5"/>
              </a:rPr>
              <a:t>Kopřiva</a:t>
            </a:r>
            <a:r>
              <a:rPr lang="en-US" dirty="0"/>
              <a:t> on </a:t>
            </a:r>
            <a:r>
              <a:rPr lang="en-US" dirty="0" err="1">
                <a:hlinkClick r:id="rId3"/>
              </a:rPr>
              <a:t>Unsplash</a:t>
            </a:r>
            <a:r>
              <a:rPr lang="en-US" dirty="0"/>
              <a:t> </a:t>
            </a:r>
          </a:p>
        </p:txBody>
      </p:sp>
      <p:pic>
        <p:nvPicPr>
          <p:cNvPr id="11" name="Picture 10" descr="A picture containing colorful&#10;&#10;Description automatically generated">
            <a:extLst>
              <a:ext uri="{FF2B5EF4-FFF2-40B4-BE49-F238E27FC236}">
                <a16:creationId xmlns:a16="http://schemas.microsoft.com/office/drawing/2014/main" id="{A2DCD7D0-FD0D-4E42-8DFF-3B23191AB3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1481" y="102999"/>
            <a:ext cx="4992307" cy="6239918"/>
          </a:xfrm>
          <a:prstGeom prst="rect">
            <a:avLst/>
          </a:prstGeom>
        </p:spPr>
      </p:pic>
    </p:spTree>
    <p:extLst>
      <p:ext uri="{BB962C8B-B14F-4D97-AF65-F5344CB8AC3E}">
        <p14:creationId xmlns:p14="http://schemas.microsoft.com/office/powerpoint/2010/main" val="1410391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DD8E56-D9ED-44B1-8BB1-AF2C12199D1E}"/>
              </a:ext>
            </a:extLst>
          </p:cNvPr>
          <p:cNvSpPr>
            <a:spLocks noGrp="1"/>
          </p:cNvSpPr>
          <p:nvPr>
            <p:ph type="ftr" sz="quarter" idx="11"/>
          </p:nvPr>
        </p:nvSpPr>
        <p:spPr/>
        <p:txBody>
          <a:bodyPr/>
          <a:lstStyle/>
          <a:p>
            <a:r>
              <a:rPr lang="en-US"/>
              <a:t>An Overview of Software Design</a:t>
            </a:r>
          </a:p>
        </p:txBody>
      </p:sp>
      <p:sp>
        <p:nvSpPr>
          <p:cNvPr id="3" name="Slide Number Placeholder 2">
            <a:extLst>
              <a:ext uri="{FF2B5EF4-FFF2-40B4-BE49-F238E27FC236}">
                <a16:creationId xmlns:a16="http://schemas.microsoft.com/office/drawing/2014/main" id="{A89D8F94-6B51-4A43-A91A-95F551B303A0}"/>
              </a:ext>
            </a:extLst>
          </p:cNvPr>
          <p:cNvSpPr>
            <a:spLocks noGrp="1"/>
          </p:cNvSpPr>
          <p:nvPr>
            <p:ph type="sldNum" sz="quarter" idx="12"/>
          </p:nvPr>
        </p:nvSpPr>
        <p:spPr/>
        <p:txBody>
          <a:bodyPr/>
          <a:lstStyle/>
          <a:p>
            <a:fld id="{238C950E-580C-4516-AC2A-190B2E68D7BC}" type="slidenum">
              <a:rPr lang="en-US" smtClean="0"/>
              <a:t>29</a:t>
            </a:fld>
            <a:endParaRPr lang="en-US"/>
          </a:p>
        </p:txBody>
      </p:sp>
      <p:sp>
        <p:nvSpPr>
          <p:cNvPr id="5" name="TextBox 4">
            <a:extLst>
              <a:ext uri="{FF2B5EF4-FFF2-40B4-BE49-F238E27FC236}">
                <a16:creationId xmlns:a16="http://schemas.microsoft.com/office/drawing/2014/main" id="{967A564E-864F-4837-A3E8-57EFBE303549}"/>
              </a:ext>
            </a:extLst>
          </p:cNvPr>
          <p:cNvSpPr txBox="1"/>
          <p:nvPr/>
        </p:nvSpPr>
        <p:spPr>
          <a:xfrm>
            <a:off x="4373486" y="6472172"/>
            <a:ext cx="4789367" cy="369332"/>
          </a:xfrm>
          <a:prstGeom prst="rect">
            <a:avLst/>
          </a:prstGeom>
          <a:noFill/>
        </p:spPr>
        <p:txBody>
          <a:bodyPr wrap="square">
            <a:spAutoFit/>
          </a:bodyPr>
          <a:lstStyle/>
          <a:p>
            <a:r>
              <a:rPr lang="pl-PL" dirty="0"/>
              <a:t>Photo by </a:t>
            </a:r>
            <a:r>
              <a:rPr lang="pl-PL" dirty="0">
                <a:hlinkClick r:id="rId2"/>
              </a:rPr>
              <a:t>Nik Nikolla</a:t>
            </a:r>
            <a:r>
              <a:rPr lang="pl-PL" dirty="0"/>
              <a:t> on </a:t>
            </a:r>
            <a:r>
              <a:rPr lang="pl-PL" dirty="0">
                <a:hlinkClick r:id="rId3"/>
              </a:rPr>
              <a:t>Unsplash</a:t>
            </a:r>
            <a:r>
              <a:rPr lang="pl-PL" dirty="0"/>
              <a:t> </a:t>
            </a:r>
            <a:endParaRPr lang="en-US" dirty="0"/>
          </a:p>
        </p:txBody>
      </p:sp>
      <p:pic>
        <p:nvPicPr>
          <p:cNvPr id="7" name="Picture 6" descr="A close up of a person's face&#10;&#10;Description automatically generated with medium confidence">
            <a:extLst>
              <a:ext uri="{FF2B5EF4-FFF2-40B4-BE49-F238E27FC236}">
                <a16:creationId xmlns:a16="http://schemas.microsoft.com/office/drawing/2014/main" id="{75CF8E45-BF62-453F-A77A-244DDF005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67" y="16496"/>
            <a:ext cx="10763034" cy="6335647"/>
          </a:xfrm>
          <a:prstGeom prst="rect">
            <a:avLst/>
          </a:prstGeom>
        </p:spPr>
      </p:pic>
    </p:spTree>
    <p:extLst>
      <p:ext uri="{BB962C8B-B14F-4D97-AF65-F5344CB8AC3E}">
        <p14:creationId xmlns:p14="http://schemas.microsoft.com/office/powerpoint/2010/main" val="140178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0FD5-BD67-4BD2-B7C6-2E62E31C2871}"/>
              </a:ext>
            </a:extLst>
          </p:cNvPr>
          <p:cNvSpPr>
            <a:spLocks noGrp="1"/>
          </p:cNvSpPr>
          <p:nvPr>
            <p:ph type="title"/>
          </p:nvPr>
        </p:nvSpPr>
        <p:spPr>
          <a:xfrm>
            <a:off x="838200" y="253365"/>
            <a:ext cx="10515600" cy="1325563"/>
          </a:xfrm>
        </p:spPr>
        <p:txBody>
          <a:bodyPr/>
          <a:lstStyle/>
          <a:p>
            <a:r>
              <a:rPr lang="en-US" dirty="0"/>
              <a:t>Definition in the 70s</a:t>
            </a:r>
          </a:p>
        </p:txBody>
      </p:sp>
      <p:sp>
        <p:nvSpPr>
          <p:cNvPr id="3" name="Content Placeholder 2">
            <a:extLst>
              <a:ext uri="{FF2B5EF4-FFF2-40B4-BE49-F238E27FC236}">
                <a16:creationId xmlns:a16="http://schemas.microsoft.com/office/drawing/2014/main" id="{97AC50F0-8ECA-4F1A-97F7-A090D1B2FA71}"/>
              </a:ext>
            </a:extLst>
          </p:cNvPr>
          <p:cNvSpPr>
            <a:spLocks noGrp="1"/>
          </p:cNvSpPr>
          <p:nvPr>
            <p:ph idx="1"/>
          </p:nvPr>
        </p:nvSpPr>
        <p:spPr/>
        <p:txBody>
          <a:bodyPr>
            <a:normAutofit/>
          </a:bodyPr>
          <a:lstStyle/>
          <a:p>
            <a:pPr marL="0" indent="0">
              <a:buNone/>
            </a:pPr>
            <a:r>
              <a:rPr lang="en-US" sz="2400" dirty="0"/>
              <a:t>During an interview with David E. Liddle in 1978, he said:</a:t>
            </a:r>
          </a:p>
          <a:p>
            <a:pPr marL="0" indent="0">
              <a:buNone/>
            </a:pPr>
            <a:endParaRPr lang="en-US" sz="2400" dirty="0"/>
          </a:p>
          <a:p>
            <a:pPr marL="0" indent="0">
              <a:buNone/>
            </a:pPr>
            <a:r>
              <a:rPr lang="en-US" sz="2400" i="1" dirty="0"/>
              <a:t>	“Software design is the act of determining the </a:t>
            </a:r>
            <a:r>
              <a:rPr lang="en-US" sz="2400" i="1" dirty="0">
                <a:solidFill>
                  <a:srgbClr val="FFFF00"/>
                </a:solidFill>
              </a:rPr>
              <a:t>user’s experience</a:t>
            </a:r>
            <a:r>
              <a:rPr lang="en-US" sz="2400" i="1" dirty="0">
                <a:solidFill>
                  <a:srgbClr val="0070C0"/>
                </a:solidFill>
              </a:rPr>
              <a:t> </a:t>
            </a:r>
            <a:r>
              <a:rPr lang="en-US" sz="2400" i="1" dirty="0"/>
              <a:t>with a piece of software. It has </a:t>
            </a:r>
            <a:r>
              <a:rPr lang="en-US" sz="2400" i="1" dirty="0">
                <a:solidFill>
                  <a:srgbClr val="FFFF00"/>
                </a:solidFill>
              </a:rPr>
              <a:t>nothing to do with how the code works</a:t>
            </a:r>
            <a:r>
              <a:rPr lang="en-US" sz="2400" i="1" dirty="0"/>
              <a:t> inside, or how big or small the code is. The designer's task is to specify completely and unambiguously the user’s whole experience.... The most important thing to design properly is the </a:t>
            </a:r>
            <a:r>
              <a:rPr lang="en-US" sz="2400" i="1" dirty="0">
                <a:solidFill>
                  <a:srgbClr val="FFFF00"/>
                </a:solidFill>
              </a:rPr>
              <a:t>user's conceptual model</a:t>
            </a:r>
            <a:r>
              <a:rPr lang="en-US" sz="2400" i="1" dirty="0"/>
              <a:t>. Everything else should be subordinated to making that model clear, obvious, and substantial. That is almost exactly the opposite of how most software is designed.”</a:t>
            </a:r>
          </a:p>
          <a:p>
            <a:endParaRPr lang="en-US" sz="2400" dirty="0"/>
          </a:p>
        </p:txBody>
      </p:sp>
      <p:sp>
        <p:nvSpPr>
          <p:cNvPr id="8" name="Footer Placeholder 7">
            <a:extLst>
              <a:ext uri="{FF2B5EF4-FFF2-40B4-BE49-F238E27FC236}">
                <a16:creationId xmlns:a16="http://schemas.microsoft.com/office/drawing/2014/main" id="{2088922C-248D-4D29-8AB3-DE04644A3463}"/>
              </a:ext>
            </a:extLst>
          </p:cNvPr>
          <p:cNvSpPr>
            <a:spLocks noGrp="1"/>
          </p:cNvSpPr>
          <p:nvPr>
            <p:ph type="ftr" sz="quarter" idx="11"/>
          </p:nvPr>
        </p:nvSpPr>
        <p:spPr/>
        <p:txBody>
          <a:bodyPr/>
          <a:lstStyle/>
          <a:p>
            <a:r>
              <a:rPr lang="en-US"/>
              <a:t>An Overview of Software Design</a:t>
            </a:r>
          </a:p>
        </p:txBody>
      </p:sp>
      <p:sp>
        <p:nvSpPr>
          <p:cNvPr id="6" name="Slide Number Placeholder 5">
            <a:extLst>
              <a:ext uri="{FF2B5EF4-FFF2-40B4-BE49-F238E27FC236}">
                <a16:creationId xmlns:a16="http://schemas.microsoft.com/office/drawing/2014/main" id="{A5F6308B-1D41-4D99-A16F-E442EC3FFB70}"/>
              </a:ext>
            </a:extLst>
          </p:cNvPr>
          <p:cNvSpPr>
            <a:spLocks noGrp="1"/>
          </p:cNvSpPr>
          <p:nvPr>
            <p:ph type="sldNum" sz="quarter" idx="12"/>
          </p:nvPr>
        </p:nvSpPr>
        <p:spPr/>
        <p:txBody>
          <a:bodyPr/>
          <a:lstStyle/>
          <a:p>
            <a:fld id="{238C950E-580C-4516-AC2A-190B2E68D7BC}" type="slidenum">
              <a:rPr lang="en-US" smtClean="0"/>
              <a:t>3</a:t>
            </a:fld>
            <a:endParaRPr lang="en-US"/>
          </a:p>
        </p:txBody>
      </p:sp>
      <p:sp>
        <p:nvSpPr>
          <p:cNvPr id="5" name="TextBox 4">
            <a:extLst>
              <a:ext uri="{FF2B5EF4-FFF2-40B4-BE49-F238E27FC236}">
                <a16:creationId xmlns:a16="http://schemas.microsoft.com/office/drawing/2014/main" id="{AA4C00DF-8259-4346-8769-B3B6CD85B808}"/>
              </a:ext>
            </a:extLst>
          </p:cNvPr>
          <p:cNvSpPr txBox="1"/>
          <p:nvPr/>
        </p:nvSpPr>
        <p:spPr>
          <a:xfrm>
            <a:off x="9521803" y="439092"/>
            <a:ext cx="2670197" cy="1815882"/>
          </a:xfrm>
          <a:prstGeom prst="rect">
            <a:avLst/>
          </a:prstGeom>
          <a:noFill/>
        </p:spPr>
        <p:txBody>
          <a:bodyPr wrap="square" rtlCol="0">
            <a:spAutoFit/>
          </a:bodyPr>
          <a:lstStyle/>
          <a:p>
            <a:r>
              <a:rPr lang="en-US" sz="2800" b="1" dirty="0">
                <a:solidFill>
                  <a:srgbClr val="FF0000"/>
                </a:solidFill>
              </a:rPr>
              <a:t>Nowadays, it is called </a:t>
            </a:r>
            <a:br>
              <a:rPr lang="en-US" sz="2800" b="1" dirty="0">
                <a:solidFill>
                  <a:srgbClr val="FF0000"/>
                </a:solidFill>
              </a:rPr>
            </a:br>
            <a:r>
              <a:rPr lang="en-US" sz="2800" b="1" dirty="0">
                <a:solidFill>
                  <a:srgbClr val="FF0000"/>
                </a:solidFill>
              </a:rPr>
              <a:t>“UX and UI Design”</a:t>
            </a:r>
          </a:p>
        </p:txBody>
      </p:sp>
    </p:spTree>
    <p:extLst>
      <p:ext uri="{BB962C8B-B14F-4D97-AF65-F5344CB8AC3E}">
        <p14:creationId xmlns:p14="http://schemas.microsoft.com/office/powerpoint/2010/main" val="266997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C4567D-4B5B-40B3-BCBC-AFF2A28C2750}"/>
              </a:ext>
            </a:extLst>
          </p:cNvPr>
          <p:cNvSpPr>
            <a:spLocks noGrp="1"/>
          </p:cNvSpPr>
          <p:nvPr>
            <p:ph type="title"/>
          </p:nvPr>
        </p:nvSpPr>
        <p:spPr>
          <a:xfrm>
            <a:off x="838200" y="329956"/>
            <a:ext cx="10515600" cy="1325563"/>
          </a:xfrm>
        </p:spPr>
        <p:txBody>
          <a:bodyPr/>
          <a:lstStyle/>
          <a:p>
            <a:r>
              <a:rPr lang="en-US" dirty="0"/>
              <a:t>What is detailed design?</a:t>
            </a:r>
          </a:p>
        </p:txBody>
      </p:sp>
      <p:sp>
        <p:nvSpPr>
          <p:cNvPr id="7" name="Content Placeholder 6">
            <a:extLst>
              <a:ext uri="{FF2B5EF4-FFF2-40B4-BE49-F238E27FC236}">
                <a16:creationId xmlns:a16="http://schemas.microsoft.com/office/drawing/2014/main" id="{59985135-173E-4A78-90C8-8FD23D4BF13F}"/>
              </a:ext>
            </a:extLst>
          </p:cNvPr>
          <p:cNvSpPr>
            <a:spLocks noGrp="1"/>
          </p:cNvSpPr>
          <p:nvPr>
            <p:ph sz="half" idx="1"/>
          </p:nvPr>
        </p:nvSpPr>
        <p:spPr>
          <a:xfrm>
            <a:off x="838200" y="2558019"/>
            <a:ext cx="5181600" cy="3618944"/>
          </a:xfrm>
        </p:spPr>
        <p:txBody>
          <a:bodyPr>
            <a:normAutofit/>
          </a:bodyPr>
          <a:lstStyle/>
          <a:p>
            <a:r>
              <a:rPr lang="en-US" dirty="0"/>
              <a:t>Development tools</a:t>
            </a:r>
          </a:p>
          <a:p>
            <a:pPr lvl="1"/>
            <a:r>
              <a:rPr lang="en-US" dirty="0"/>
              <a:t>Programming languages</a:t>
            </a:r>
          </a:p>
          <a:p>
            <a:pPr lvl="1"/>
            <a:r>
              <a:rPr lang="en-US" dirty="0"/>
              <a:t>Programming frameworks and libraries</a:t>
            </a:r>
          </a:p>
          <a:p>
            <a:r>
              <a:rPr lang="en-US" dirty="0"/>
              <a:t>Components and their organization</a:t>
            </a:r>
          </a:p>
          <a:p>
            <a:pPr lvl="1"/>
            <a:r>
              <a:rPr lang="en-US" dirty="0"/>
              <a:t>Data structures</a:t>
            </a:r>
          </a:p>
          <a:p>
            <a:pPr lvl="1"/>
            <a:r>
              <a:rPr lang="en-US" dirty="0"/>
              <a:t>Classes</a:t>
            </a:r>
          </a:p>
          <a:p>
            <a:pPr lvl="1"/>
            <a:r>
              <a:rPr lang="en-US" dirty="0"/>
              <a:t>Methods</a:t>
            </a:r>
          </a:p>
          <a:p>
            <a:endParaRPr lang="en-US" dirty="0"/>
          </a:p>
        </p:txBody>
      </p:sp>
      <p:sp>
        <p:nvSpPr>
          <p:cNvPr id="8" name="Content Placeholder 7">
            <a:extLst>
              <a:ext uri="{FF2B5EF4-FFF2-40B4-BE49-F238E27FC236}">
                <a16:creationId xmlns:a16="http://schemas.microsoft.com/office/drawing/2014/main" id="{B658A49A-4690-4988-BE77-096F77324A96}"/>
              </a:ext>
            </a:extLst>
          </p:cNvPr>
          <p:cNvSpPr>
            <a:spLocks noGrp="1"/>
          </p:cNvSpPr>
          <p:nvPr>
            <p:ph sz="half" idx="2"/>
          </p:nvPr>
        </p:nvSpPr>
        <p:spPr>
          <a:xfrm>
            <a:off x="6172200" y="2558019"/>
            <a:ext cx="5181600" cy="3618944"/>
          </a:xfrm>
        </p:spPr>
        <p:txBody>
          <a:bodyPr>
            <a:normAutofit/>
          </a:bodyPr>
          <a:lstStyle/>
          <a:p>
            <a:r>
              <a:rPr lang="en-US" dirty="0"/>
              <a:t>Interaction between components, e.g., communication protocols</a:t>
            </a:r>
          </a:p>
          <a:p>
            <a:r>
              <a:rPr lang="en-US" dirty="0"/>
              <a:t>User interfaces</a:t>
            </a:r>
          </a:p>
          <a:p>
            <a:r>
              <a:rPr lang="en-US" dirty="0"/>
              <a:t>Etc.</a:t>
            </a:r>
          </a:p>
        </p:txBody>
      </p:sp>
      <p:sp>
        <p:nvSpPr>
          <p:cNvPr id="4" name="Footer Placeholder 3">
            <a:extLst>
              <a:ext uri="{FF2B5EF4-FFF2-40B4-BE49-F238E27FC236}">
                <a16:creationId xmlns:a16="http://schemas.microsoft.com/office/drawing/2014/main" id="{2B41EBAF-2967-4ED8-AFB2-18A266DC295A}"/>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D76B9D26-B7BF-481C-8E00-67C190F3A43D}"/>
              </a:ext>
            </a:extLst>
          </p:cNvPr>
          <p:cNvSpPr>
            <a:spLocks noGrp="1"/>
          </p:cNvSpPr>
          <p:nvPr>
            <p:ph type="sldNum" sz="quarter" idx="12"/>
          </p:nvPr>
        </p:nvSpPr>
        <p:spPr/>
        <p:txBody>
          <a:bodyPr/>
          <a:lstStyle/>
          <a:p>
            <a:fld id="{238C950E-580C-4516-AC2A-190B2E68D7BC}" type="slidenum">
              <a:rPr lang="en-US" smtClean="0"/>
              <a:t>30</a:t>
            </a:fld>
            <a:endParaRPr lang="en-US"/>
          </a:p>
        </p:txBody>
      </p:sp>
      <p:sp>
        <p:nvSpPr>
          <p:cNvPr id="9" name="TextBox 8">
            <a:extLst>
              <a:ext uri="{FF2B5EF4-FFF2-40B4-BE49-F238E27FC236}">
                <a16:creationId xmlns:a16="http://schemas.microsoft.com/office/drawing/2014/main" id="{C276B7B6-C70C-4242-BB38-0F853773F884}"/>
              </a:ext>
            </a:extLst>
          </p:cNvPr>
          <p:cNvSpPr txBox="1"/>
          <p:nvPr/>
        </p:nvSpPr>
        <p:spPr>
          <a:xfrm flipH="1">
            <a:off x="838200" y="1683496"/>
            <a:ext cx="6952372" cy="523220"/>
          </a:xfrm>
          <a:prstGeom prst="rect">
            <a:avLst/>
          </a:prstGeom>
          <a:noFill/>
        </p:spPr>
        <p:txBody>
          <a:bodyPr wrap="square" rtlCol="0">
            <a:spAutoFit/>
          </a:bodyPr>
          <a:lstStyle/>
          <a:p>
            <a:pPr marL="0" indent="0">
              <a:buNone/>
            </a:pPr>
            <a:r>
              <a:rPr lang="en-US" sz="2800" dirty="0"/>
              <a:t>Basically, it covers the rest of design decisions.</a:t>
            </a:r>
          </a:p>
        </p:txBody>
      </p:sp>
      <p:sp>
        <p:nvSpPr>
          <p:cNvPr id="10" name="TextBox 9">
            <a:extLst>
              <a:ext uri="{FF2B5EF4-FFF2-40B4-BE49-F238E27FC236}">
                <a16:creationId xmlns:a16="http://schemas.microsoft.com/office/drawing/2014/main" id="{0520EAE5-77E4-4E97-BA1E-EB0819EB746A}"/>
              </a:ext>
            </a:extLst>
          </p:cNvPr>
          <p:cNvSpPr txBox="1"/>
          <p:nvPr/>
        </p:nvSpPr>
        <p:spPr>
          <a:xfrm>
            <a:off x="6894635" y="1745051"/>
            <a:ext cx="3736730" cy="461665"/>
          </a:xfrm>
          <a:prstGeom prst="rect">
            <a:avLst/>
          </a:prstGeom>
          <a:noFill/>
        </p:spPr>
        <p:txBody>
          <a:bodyPr wrap="square" rtlCol="0">
            <a:spAutoFit/>
          </a:bodyPr>
          <a:lstStyle/>
          <a:p>
            <a:r>
              <a:rPr lang="en-US" sz="2400" dirty="0">
                <a:solidFill>
                  <a:srgbClr val="FF0000"/>
                </a:solidFill>
              </a:rPr>
              <a:t>We cannot cover them all !!</a:t>
            </a:r>
          </a:p>
        </p:txBody>
      </p:sp>
      <p:sp>
        <p:nvSpPr>
          <p:cNvPr id="12" name="Rectangle: Rounded Corners 11">
            <a:extLst>
              <a:ext uri="{FF2B5EF4-FFF2-40B4-BE49-F238E27FC236}">
                <a16:creationId xmlns:a16="http://schemas.microsoft.com/office/drawing/2014/main" id="{B275C3DB-C00E-497F-9821-E97D7CD5E359}"/>
              </a:ext>
            </a:extLst>
          </p:cNvPr>
          <p:cNvSpPr/>
          <p:nvPr/>
        </p:nvSpPr>
        <p:spPr>
          <a:xfrm>
            <a:off x="762000" y="3815985"/>
            <a:ext cx="4677266" cy="1715987"/>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8CD5BDB-CB82-4329-B152-CEF4DA846A3E}"/>
              </a:ext>
            </a:extLst>
          </p:cNvPr>
          <p:cNvSpPr txBox="1"/>
          <p:nvPr/>
        </p:nvSpPr>
        <p:spPr>
          <a:xfrm>
            <a:off x="5591666" y="5070307"/>
            <a:ext cx="3736730" cy="461665"/>
          </a:xfrm>
          <a:prstGeom prst="rect">
            <a:avLst/>
          </a:prstGeom>
          <a:noFill/>
        </p:spPr>
        <p:txBody>
          <a:bodyPr wrap="square" rtlCol="0">
            <a:spAutoFit/>
          </a:bodyPr>
          <a:lstStyle/>
          <a:p>
            <a:r>
              <a:rPr lang="en-US" sz="2400" dirty="0">
                <a:solidFill>
                  <a:srgbClr val="FFFF00"/>
                </a:solidFill>
              </a:rPr>
              <a:t>This is what we focus on!!</a:t>
            </a:r>
          </a:p>
        </p:txBody>
      </p:sp>
    </p:spTree>
    <p:extLst>
      <p:ext uri="{BB962C8B-B14F-4D97-AF65-F5344CB8AC3E}">
        <p14:creationId xmlns:p14="http://schemas.microsoft.com/office/powerpoint/2010/main" val="47529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7A08D-1BE0-4CE0-8581-3B15B01BFFA8}"/>
              </a:ext>
            </a:extLst>
          </p:cNvPr>
          <p:cNvSpPr>
            <a:spLocks noGrp="1"/>
          </p:cNvSpPr>
          <p:nvPr>
            <p:ph type="title"/>
          </p:nvPr>
        </p:nvSpPr>
        <p:spPr/>
        <p:txBody>
          <a:bodyPr/>
          <a:lstStyle/>
          <a:p>
            <a:r>
              <a:rPr lang="en-US" dirty="0"/>
              <a:t>Design of components and their organization</a:t>
            </a:r>
          </a:p>
        </p:txBody>
      </p:sp>
      <p:sp>
        <p:nvSpPr>
          <p:cNvPr id="3" name="Content Placeholder 2">
            <a:extLst>
              <a:ext uri="{FF2B5EF4-FFF2-40B4-BE49-F238E27FC236}">
                <a16:creationId xmlns:a16="http://schemas.microsoft.com/office/drawing/2014/main" id="{55109944-C7C8-4709-9AF5-9D9D3F096206}"/>
              </a:ext>
            </a:extLst>
          </p:cNvPr>
          <p:cNvSpPr>
            <a:spLocks noGrp="1"/>
          </p:cNvSpPr>
          <p:nvPr>
            <p:ph idx="1"/>
          </p:nvPr>
        </p:nvSpPr>
        <p:spPr/>
        <p:txBody>
          <a:bodyPr/>
          <a:lstStyle/>
          <a:p>
            <a:r>
              <a:rPr lang="en-US" dirty="0"/>
              <a:t>The design of components directly affects quality attributes, such as:</a:t>
            </a:r>
          </a:p>
          <a:p>
            <a:pPr lvl="1"/>
            <a:r>
              <a:rPr lang="en-US" dirty="0"/>
              <a:t>To tolerate change</a:t>
            </a:r>
          </a:p>
          <a:p>
            <a:pPr lvl="1"/>
            <a:r>
              <a:rPr lang="en-US" dirty="0"/>
              <a:t>Easy to understand</a:t>
            </a:r>
          </a:p>
          <a:p>
            <a:pPr lvl="1"/>
            <a:r>
              <a:rPr lang="en-US" dirty="0"/>
              <a:t>To be used in many software systems</a:t>
            </a:r>
          </a:p>
          <a:p>
            <a:pPr lvl="1"/>
            <a:endParaRPr lang="en-US" dirty="0"/>
          </a:p>
          <a:p>
            <a:r>
              <a:rPr lang="en-US" dirty="0"/>
              <a:t>Some design principles to avoid common issues:</a:t>
            </a:r>
          </a:p>
          <a:p>
            <a:pPr lvl="1"/>
            <a:r>
              <a:rPr lang="en-US" dirty="0"/>
              <a:t>KISS – Keep It Simple Stupid</a:t>
            </a:r>
          </a:p>
          <a:p>
            <a:pPr lvl="1"/>
            <a:r>
              <a:rPr lang="en-US" dirty="0"/>
              <a:t>GRASP</a:t>
            </a:r>
          </a:p>
          <a:p>
            <a:pPr lvl="1"/>
            <a:r>
              <a:rPr lang="en-US" dirty="0"/>
              <a:t>SOLID principles</a:t>
            </a:r>
          </a:p>
        </p:txBody>
      </p:sp>
      <p:sp>
        <p:nvSpPr>
          <p:cNvPr id="4" name="Footer Placeholder 3">
            <a:extLst>
              <a:ext uri="{FF2B5EF4-FFF2-40B4-BE49-F238E27FC236}">
                <a16:creationId xmlns:a16="http://schemas.microsoft.com/office/drawing/2014/main" id="{09385AD6-7513-4DC2-B84E-5863BC127F66}"/>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848DF024-C463-4302-BA22-A3D42B818082}"/>
              </a:ext>
            </a:extLst>
          </p:cNvPr>
          <p:cNvSpPr>
            <a:spLocks noGrp="1"/>
          </p:cNvSpPr>
          <p:nvPr>
            <p:ph type="sldNum" sz="quarter" idx="12"/>
          </p:nvPr>
        </p:nvSpPr>
        <p:spPr/>
        <p:txBody>
          <a:bodyPr/>
          <a:lstStyle/>
          <a:p>
            <a:fld id="{238C950E-580C-4516-AC2A-190B2E68D7BC}" type="slidenum">
              <a:rPr lang="en-US" smtClean="0"/>
              <a:t>31</a:t>
            </a:fld>
            <a:endParaRPr lang="en-US"/>
          </a:p>
        </p:txBody>
      </p:sp>
    </p:spTree>
    <p:extLst>
      <p:ext uri="{BB962C8B-B14F-4D97-AF65-F5344CB8AC3E}">
        <p14:creationId xmlns:p14="http://schemas.microsoft.com/office/powerpoint/2010/main" val="756198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79A485-0F48-4320-8865-F2B025D2CF5B}"/>
              </a:ext>
            </a:extLst>
          </p:cNvPr>
          <p:cNvSpPr>
            <a:spLocks noGrp="1"/>
          </p:cNvSpPr>
          <p:nvPr>
            <p:ph type="title"/>
          </p:nvPr>
        </p:nvSpPr>
        <p:spPr/>
        <p:txBody>
          <a:bodyPr/>
          <a:lstStyle/>
          <a:p>
            <a:r>
              <a:rPr lang="en-US" dirty="0"/>
              <a:t>Design Process (in general !!)</a:t>
            </a:r>
          </a:p>
        </p:txBody>
      </p:sp>
      <p:sp>
        <p:nvSpPr>
          <p:cNvPr id="7" name="Text Placeholder 6">
            <a:extLst>
              <a:ext uri="{FF2B5EF4-FFF2-40B4-BE49-F238E27FC236}">
                <a16:creationId xmlns:a16="http://schemas.microsoft.com/office/drawing/2014/main" id="{757C0984-BEFD-4256-BA6A-E79C62D64C57}"/>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FA7B45E-CD08-4D22-B24D-8CDEDB7A769F}"/>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267CDD14-5245-40B5-B834-B763DDABC017}"/>
              </a:ext>
            </a:extLst>
          </p:cNvPr>
          <p:cNvSpPr>
            <a:spLocks noGrp="1"/>
          </p:cNvSpPr>
          <p:nvPr>
            <p:ph type="sldNum" sz="quarter" idx="12"/>
          </p:nvPr>
        </p:nvSpPr>
        <p:spPr/>
        <p:txBody>
          <a:bodyPr/>
          <a:lstStyle/>
          <a:p>
            <a:fld id="{238C950E-580C-4516-AC2A-190B2E68D7BC}" type="slidenum">
              <a:rPr lang="en-US" smtClean="0"/>
              <a:t>32</a:t>
            </a:fld>
            <a:endParaRPr lang="en-US"/>
          </a:p>
        </p:txBody>
      </p:sp>
    </p:spTree>
    <p:extLst>
      <p:ext uri="{BB962C8B-B14F-4D97-AF65-F5344CB8AC3E}">
        <p14:creationId xmlns:p14="http://schemas.microsoft.com/office/powerpoint/2010/main" val="3174357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A5E2B6-0270-45D8-B59B-670D3756B9DE}"/>
              </a:ext>
            </a:extLst>
          </p:cNvPr>
          <p:cNvSpPr>
            <a:spLocks noGrp="1"/>
          </p:cNvSpPr>
          <p:nvPr>
            <p:ph type="title"/>
          </p:nvPr>
        </p:nvSpPr>
        <p:spPr/>
        <p:txBody>
          <a:bodyPr/>
          <a:lstStyle/>
          <a:p>
            <a:r>
              <a:rPr lang="en-US" dirty="0"/>
              <a:t>Design Process</a:t>
            </a:r>
          </a:p>
        </p:txBody>
      </p:sp>
      <p:sp>
        <p:nvSpPr>
          <p:cNvPr id="5" name="Footer Placeholder 4">
            <a:extLst>
              <a:ext uri="{FF2B5EF4-FFF2-40B4-BE49-F238E27FC236}">
                <a16:creationId xmlns:a16="http://schemas.microsoft.com/office/drawing/2014/main" id="{34A20256-F362-4E41-AD5E-024F528F94C6}"/>
              </a:ext>
            </a:extLst>
          </p:cNvPr>
          <p:cNvSpPr>
            <a:spLocks noGrp="1"/>
          </p:cNvSpPr>
          <p:nvPr>
            <p:ph type="ftr" sz="quarter" idx="11"/>
          </p:nvPr>
        </p:nvSpPr>
        <p:spPr/>
        <p:txBody>
          <a:bodyPr/>
          <a:lstStyle/>
          <a:p>
            <a:r>
              <a:rPr lang="en-US"/>
              <a:t>An Overview of Software Design</a:t>
            </a:r>
          </a:p>
        </p:txBody>
      </p:sp>
      <p:sp>
        <p:nvSpPr>
          <p:cNvPr id="6" name="Slide Number Placeholder 5">
            <a:extLst>
              <a:ext uri="{FF2B5EF4-FFF2-40B4-BE49-F238E27FC236}">
                <a16:creationId xmlns:a16="http://schemas.microsoft.com/office/drawing/2014/main" id="{30C6C117-CCA7-42DE-9236-A4FBCE1D4FA0}"/>
              </a:ext>
            </a:extLst>
          </p:cNvPr>
          <p:cNvSpPr>
            <a:spLocks noGrp="1"/>
          </p:cNvSpPr>
          <p:nvPr>
            <p:ph type="sldNum" sz="quarter" idx="12"/>
          </p:nvPr>
        </p:nvSpPr>
        <p:spPr/>
        <p:txBody>
          <a:bodyPr/>
          <a:lstStyle/>
          <a:p>
            <a:fld id="{238C950E-580C-4516-AC2A-190B2E68D7BC}" type="slidenum">
              <a:rPr lang="en-US" smtClean="0"/>
              <a:t>33</a:t>
            </a:fld>
            <a:endParaRPr lang="en-US"/>
          </a:p>
        </p:txBody>
      </p:sp>
      <p:sp>
        <p:nvSpPr>
          <p:cNvPr id="9" name="Oval 8">
            <a:extLst>
              <a:ext uri="{FF2B5EF4-FFF2-40B4-BE49-F238E27FC236}">
                <a16:creationId xmlns:a16="http://schemas.microsoft.com/office/drawing/2014/main" id="{80768AAA-A09B-46CE-9617-02CAEB5090D7}"/>
              </a:ext>
            </a:extLst>
          </p:cNvPr>
          <p:cNvSpPr/>
          <p:nvPr/>
        </p:nvSpPr>
        <p:spPr>
          <a:xfrm>
            <a:off x="5065815" y="3222623"/>
            <a:ext cx="2356338" cy="1325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Design Process</a:t>
            </a:r>
          </a:p>
        </p:txBody>
      </p:sp>
      <p:sp>
        <p:nvSpPr>
          <p:cNvPr id="10" name="Rectangle 9">
            <a:extLst>
              <a:ext uri="{FF2B5EF4-FFF2-40B4-BE49-F238E27FC236}">
                <a16:creationId xmlns:a16="http://schemas.microsoft.com/office/drawing/2014/main" id="{F3C5A290-00F8-4A64-BFD3-77160082F404}"/>
              </a:ext>
            </a:extLst>
          </p:cNvPr>
          <p:cNvSpPr/>
          <p:nvPr/>
        </p:nvSpPr>
        <p:spPr>
          <a:xfrm>
            <a:off x="838200" y="3222625"/>
            <a:ext cx="2203938" cy="132556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Design object</a:t>
            </a:r>
          </a:p>
        </p:txBody>
      </p:sp>
      <p:sp>
        <p:nvSpPr>
          <p:cNvPr id="11" name="Rectangle 10">
            <a:extLst>
              <a:ext uri="{FF2B5EF4-FFF2-40B4-BE49-F238E27FC236}">
                <a16:creationId xmlns:a16="http://schemas.microsoft.com/office/drawing/2014/main" id="{516519F7-E14D-4352-B905-3EB2C0D6CFC4}"/>
              </a:ext>
            </a:extLst>
          </p:cNvPr>
          <p:cNvSpPr/>
          <p:nvPr/>
        </p:nvSpPr>
        <p:spPr>
          <a:xfrm>
            <a:off x="9149862" y="3222624"/>
            <a:ext cx="2203938" cy="132556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Design outcome</a:t>
            </a:r>
          </a:p>
        </p:txBody>
      </p:sp>
      <p:cxnSp>
        <p:nvCxnSpPr>
          <p:cNvPr id="13" name="Straight Arrow Connector 12">
            <a:extLst>
              <a:ext uri="{FF2B5EF4-FFF2-40B4-BE49-F238E27FC236}">
                <a16:creationId xmlns:a16="http://schemas.microsoft.com/office/drawing/2014/main" id="{A7B0909A-3041-4DA7-88D2-7F2D53CF4566}"/>
              </a:ext>
            </a:extLst>
          </p:cNvPr>
          <p:cNvCxnSpPr>
            <a:stCxn id="10" idx="3"/>
            <a:endCxn id="9" idx="2"/>
          </p:cNvCxnSpPr>
          <p:nvPr/>
        </p:nvCxnSpPr>
        <p:spPr>
          <a:xfrm flipV="1">
            <a:off x="3042138" y="3885405"/>
            <a:ext cx="2023677" cy="2"/>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94DB4F4-A45D-40BE-976C-4594772AD15E}"/>
              </a:ext>
            </a:extLst>
          </p:cNvPr>
          <p:cNvCxnSpPr>
            <a:stCxn id="9" idx="6"/>
            <a:endCxn id="11" idx="1"/>
          </p:cNvCxnSpPr>
          <p:nvPr/>
        </p:nvCxnSpPr>
        <p:spPr>
          <a:xfrm>
            <a:off x="7422153" y="3885405"/>
            <a:ext cx="1727709" cy="1"/>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B4AAE20-C8DE-4506-AA23-A85E93400E85}"/>
              </a:ext>
            </a:extLst>
          </p:cNvPr>
          <p:cNvSpPr/>
          <p:nvPr/>
        </p:nvSpPr>
        <p:spPr>
          <a:xfrm>
            <a:off x="1776046" y="4567864"/>
            <a:ext cx="2203938" cy="132556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Constraints</a:t>
            </a:r>
          </a:p>
        </p:txBody>
      </p:sp>
      <p:sp>
        <p:nvSpPr>
          <p:cNvPr id="17" name="Rectangle 16">
            <a:extLst>
              <a:ext uri="{FF2B5EF4-FFF2-40B4-BE49-F238E27FC236}">
                <a16:creationId xmlns:a16="http://schemas.microsoft.com/office/drawing/2014/main" id="{26A036A9-8190-447C-8950-D919B0E0C23A}"/>
              </a:ext>
            </a:extLst>
          </p:cNvPr>
          <p:cNvSpPr/>
          <p:nvPr/>
        </p:nvSpPr>
        <p:spPr>
          <a:xfrm>
            <a:off x="1776046" y="1866023"/>
            <a:ext cx="220393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Designer’s decisions</a:t>
            </a:r>
          </a:p>
        </p:txBody>
      </p:sp>
      <p:cxnSp>
        <p:nvCxnSpPr>
          <p:cNvPr id="18" name="Straight Arrow Connector 17">
            <a:extLst>
              <a:ext uri="{FF2B5EF4-FFF2-40B4-BE49-F238E27FC236}">
                <a16:creationId xmlns:a16="http://schemas.microsoft.com/office/drawing/2014/main" id="{A9B7BAB5-E06E-4BA3-98E6-FBB4E1648C79}"/>
              </a:ext>
            </a:extLst>
          </p:cNvPr>
          <p:cNvCxnSpPr>
            <a:cxnSpLocks/>
            <a:stCxn id="17" idx="3"/>
            <a:endCxn id="9" idx="1"/>
          </p:cNvCxnSpPr>
          <p:nvPr/>
        </p:nvCxnSpPr>
        <p:spPr>
          <a:xfrm>
            <a:off x="3979984" y="2528805"/>
            <a:ext cx="1430909" cy="887942"/>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64FAD7F-67D7-4B1C-9E7D-09B45F35D3C7}"/>
              </a:ext>
            </a:extLst>
          </p:cNvPr>
          <p:cNvCxnSpPr>
            <a:cxnSpLocks/>
            <a:stCxn id="16" idx="3"/>
            <a:endCxn id="9" idx="3"/>
          </p:cNvCxnSpPr>
          <p:nvPr/>
        </p:nvCxnSpPr>
        <p:spPr>
          <a:xfrm flipV="1">
            <a:off x="3979984" y="4354062"/>
            <a:ext cx="1430909" cy="876584"/>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809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09B6F0-B9D1-4F6B-B2D8-D751DA136CF0}"/>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FB99FC1E-2C2C-4821-9F1E-F116F88D4AE5}"/>
              </a:ext>
            </a:extLst>
          </p:cNvPr>
          <p:cNvSpPr>
            <a:spLocks noGrp="1"/>
          </p:cNvSpPr>
          <p:nvPr>
            <p:ph type="sldNum" sz="quarter" idx="12"/>
          </p:nvPr>
        </p:nvSpPr>
        <p:spPr/>
        <p:txBody>
          <a:bodyPr/>
          <a:lstStyle/>
          <a:p>
            <a:fld id="{238C950E-580C-4516-AC2A-190B2E68D7BC}" type="slidenum">
              <a:rPr lang="en-US" smtClean="0"/>
              <a:t>34</a:t>
            </a:fld>
            <a:endParaRPr lang="en-US"/>
          </a:p>
        </p:txBody>
      </p:sp>
      <p:sp>
        <p:nvSpPr>
          <p:cNvPr id="6" name="Title 1">
            <a:extLst>
              <a:ext uri="{FF2B5EF4-FFF2-40B4-BE49-F238E27FC236}">
                <a16:creationId xmlns:a16="http://schemas.microsoft.com/office/drawing/2014/main" id="{7804A3E3-5D9B-4E1D-B2C1-A8447082EA12}"/>
              </a:ext>
            </a:extLst>
          </p:cNvPr>
          <p:cNvSpPr txBox="1">
            <a:spLocks/>
          </p:cNvSpPr>
          <p:nvPr/>
        </p:nvSpPr>
        <p:spPr>
          <a:xfrm>
            <a:off x="643467" y="321734"/>
            <a:ext cx="10905066" cy="11357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Development process variations</a:t>
            </a:r>
          </a:p>
        </p:txBody>
      </p:sp>
      <p:sp>
        <p:nvSpPr>
          <p:cNvPr id="7" name="Content Placeholder 2">
            <a:extLst>
              <a:ext uri="{FF2B5EF4-FFF2-40B4-BE49-F238E27FC236}">
                <a16:creationId xmlns:a16="http://schemas.microsoft.com/office/drawing/2014/main" id="{7D3A9EEA-D6EF-4C89-B481-B01EC7C90C50}"/>
              </a:ext>
            </a:extLst>
          </p:cNvPr>
          <p:cNvSpPr txBox="1">
            <a:spLocks/>
          </p:cNvSpPr>
          <p:nvPr/>
        </p:nvSpPr>
        <p:spPr>
          <a:xfrm>
            <a:off x="643469" y="1940518"/>
            <a:ext cx="4008384" cy="42364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400" dirty="0"/>
              <a:t>Is there up-front design?</a:t>
            </a:r>
          </a:p>
          <a:p>
            <a:pPr marL="514350" indent="-514350">
              <a:buFont typeface="+mj-lt"/>
              <a:buAutoNum type="arabicPeriod"/>
            </a:pPr>
            <a:r>
              <a:rPr lang="en-US" sz="2400" dirty="0"/>
              <a:t>What is the nature of the design</a:t>
            </a:r>
          </a:p>
          <a:p>
            <a:pPr lvl="1"/>
            <a:r>
              <a:rPr lang="en-US" sz="2000" dirty="0"/>
              <a:t>planned/evolutionary</a:t>
            </a:r>
          </a:p>
          <a:p>
            <a:pPr lvl="1"/>
            <a:r>
              <a:rPr lang="en-US" sz="2000" dirty="0"/>
              <a:t>redesign allowed</a:t>
            </a:r>
          </a:p>
          <a:p>
            <a:pPr marL="514350" indent="-514350">
              <a:buFont typeface="+mj-lt"/>
              <a:buAutoNum type="arabicPeriod"/>
            </a:pPr>
            <a:r>
              <a:rPr lang="en-US" sz="2400" dirty="0"/>
              <a:t>How is work prioritized across iterations?</a:t>
            </a:r>
          </a:p>
        </p:txBody>
      </p:sp>
      <p:graphicFrame>
        <p:nvGraphicFramePr>
          <p:cNvPr id="8" name="Table 7">
            <a:extLst>
              <a:ext uri="{FF2B5EF4-FFF2-40B4-BE49-F238E27FC236}">
                <a16:creationId xmlns:a16="http://schemas.microsoft.com/office/drawing/2014/main" id="{925655FD-8AF3-42F2-94E5-576C320C4E36}"/>
              </a:ext>
            </a:extLst>
          </p:cNvPr>
          <p:cNvGraphicFramePr>
            <a:graphicFrameLocks noGrp="1"/>
          </p:cNvGraphicFramePr>
          <p:nvPr>
            <p:extLst>
              <p:ext uri="{D42A27DB-BD31-4B8C-83A1-F6EECF244321}">
                <p14:modId xmlns:p14="http://schemas.microsoft.com/office/powerpoint/2010/main" val="2192555214"/>
              </p:ext>
            </p:extLst>
          </p:nvPr>
        </p:nvGraphicFramePr>
        <p:xfrm>
          <a:off x="5295320" y="1940518"/>
          <a:ext cx="6253213" cy="3746768"/>
        </p:xfrm>
        <a:graphic>
          <a:graphicData uri="http://schemas.openxmlformats.org/drawingml/2006/table">
            <a:tbl>
              <a:tblPr firstRow="1" bandRow="1">
                <a:tableStyleId>{5C22544A-7EE6-4342-B048-85BDC9FD1C3A}</a:tableStyleId>
              </a:tblPr>
              <a:tblGrid>
                <a:gridCol w="1372180">
                  <a:extLst>
                    <a:ext uri="{9D8B030D-6E8A-4147-A177-3AD203B41FA5}">
                      <a16:colId xmlns:a16="http://schemas.microsoft.com/office/drawing/2014/main" val="1505874504"/>
                    </a:ext>
                  </a:extLst>
                </a:gridCol>
                <a:gridCol w="1266825">
                  <a:extLst>
                    <a:ext uri="{9D8B030D-6E8A-4147-A177-3AD203B41FA5}">
                      <a16:colId xmlns:a16="http://schemas.microsoft.com/office/drawing/2014/main" val="788698121"/>
                    </a:ext>
                  </a:extLst>
                </a:gridCol>
                <a:gridCol w="2054055">
                  <a:extLst>
                    <a:ext uri="{9D8B030D-6E8A-4147-A177-3AD203B41FA5}">
                      <a16:colId xmlns:a16="http://schemas.microsoft.com/office/drawing/2014/main" val="346108565"/>
                    </a:ext>
                  </a:extLst>
                </a:gridCol>
                <a:gridCol w="1560153">
                  <a:extLst>
                    <a:ext uri="{9D8B030D-6E8A-4147-A177-3AD203B41FA5}">
                      <a16:colId xmlns:a16="http://schemas.microsoft.com/office/drawing/2014/main" val="2960581272"/>
                    </a:ext>
                  </a:extLst>
                </a:gridCol>
              </a:tblGrid>
              <a:tr h="671446">
                <a:tc>
                  <a:txBody>
                    <a:bodyPr/>
                    <a:lstStyle/>
                    <a:p>
                      <a:pPr algn="ctr"/>
                      <a:r>
                        <a:rPr lang="en-US" sz="1800" dirty="0"/>
                        <a:t>Process</a:t>
                      </a:r>
                    </a:p>
                  </a:txBody>
                  <a:tcPr marL="90736" marR="90736" marT="45368" marB="45368"/>
                </a:tc>
                <a:tc>
                  <a:txBody>
                    <a:bodyPr/>
                    <a:lstStyle/>
                    <a:p>
                      <a:pPr algn="ctr"/>
                      <a:r>
                        <a:rPr lang="en-US" sz="1800"/>
                        <a:t>Up-front design</a:t>
                      </a:r>
                    </a:p>
                  </a:txBody>
                  <a:tcPr marL="90736" marR="90736" marT="45368" marB="45368"/>
                </a:tc>
                <a:tc>
                  <a:txBody>
                    <a:bodyPr/>
                    <a:lstStyle/>
                    <a:p>
                      <a:pPr algn="ctr"/>
                      <a:r>
                        <a:rPr lang="en-US" sz="1800" dirty="0"/>
                        <a:t>Nature of design</a:t>
                      </a:r>
                    </a:p>
                  </a:txBody>
                  <a:tcPr marL="90736" marR="90736" marT="45368" marB="45368"/>
                </a:tc>
                <a:tc>
                  <a:txBody>
                    <a:bodyPr/>
                    <a:lstStyle/>
                    <a:p>
                      <a:pPr algn="ctr"/>
                      <a:r>
                        <a:rPr lang="en-US" sz="1800" dirty="0"/>
                        <a:t>Prioritization of work</a:t>
                      </a:r>
                    </a:p>
                  </a:txBody>
                  <a:tcPr marL="90736" marR="90736" marT="45368" marB="45368"/>
                </a:tc>
                <a:extLst>
                  <a:ext uri="{0D108BD9-81ED-4DB2-BD59-A6C34878D82A}">
                    <a16:rowId xmlns:a16="http://schemas.microsoft.com/office/drawing/2014/main" val="3526499251"/>
                  </a:ext>
                </a:extLst>
              </a:tr>
              <a:tr h="943653">
                <a:tc>
                  <a:txBody>
                    <a:bodyPr/>
                    <a:lstStyle/>
                    <a:p>
                      <a:pPr algn="ctr"/>
                      <a:r>
                        <a:rPr lang="en-US" sz="1800" dirty="0"/>
                        <a:t>Waterfall</a:t>
                      </a:r>
                    </a:p>
                  </a:txBody>
                  <a:tcPr marL="90736" marR="90736" marT="45368" marB="45368" anchor="ctr"/>
                </a:tc>
                <a:tc>
                  <a:txBody>
                    <a:bodyPr/>
                    <a:lstStyle/>
                    <a:p>
                      <a:pPr algn="ctr"/>
                      <a:r>
                        <a:rPr lang="en-US" sz="1800" dirty="0"/>
                        <a:t>Big Design Up Front</a:t>
                      </a:r>
                    </a:p>
                  </a:txBody>
                  <a:tcPr marL="90736" marR="90736" marT="45368" marB="45368" anchor="ctr"/>
                </a:tc>
                <a:tc>
                  <a:txBody>
                    <a:bodyPr/>
                    <a:lstStyle/>
                    <a:p>
                      <a:pPr algn="ctr"/>
                      <a:r>
                        <a:rPr lang="en-US" sz="1800" dirty="0"/>
                        <a:t>Planned design</a:t>
                      </a:r>
                    </a:p>
                    <a:p>
                      <a:pPr algn="ctr"/>
                      <a:r>
                        <a:rPr lang="en-US" sz="1800" dirty="0"/>
                        <a:t>No redesign</a:t>
                      </a:r>
                    </a:p>
                  </a:txBody>
                  <a:tcPr marL="90736" marR="90736" marT="45368" marB="45368" anchor="ctr"/>
                </a:tc>
                <a:tc>
                  <a:txBody>
                    <a:bodyPr/>
                    <a:lstStyle/>
                    <a:p>
                      <a:pPr algn="ctr"/>
                      <a:r>
                        <a:rPr lang="en-US" sz="1800" dirty="0"/>
                        <a:t>Open</a:t>
                      </a:r>
                    </a:p>
                  </a:txBody>
                  <a:tcPr marL="90736" marR="90736" marT="45368" marB="45368" anchor="ctr"/>
                </a:tc>
                <a:extLst>
                  <a:ext uri="{0D108BD9-81ED-4DB2-BD59-A6C34878D82A}">
                    <a16:rowId xmlns:a16="http://schemas.microsoft.com/office/drawing/2014/main" val="3365764117"/>
                  </a:ext>
                </a:extLst>
              </a:tr>
              <a:tr h="968758">
                <a:tc>
                  <a:txBody>
                    <a:bodyPr/>
                    <a:lstStyle/>
                    <a:p>
                      <a:pPr algn="ctr"/>
                      <a:r>
                        <a:rPr lang="en-US" sz="1800"/>
                        <a:t>Incremental</a:t>
                      </a:r>
                    </a:p>
                  </a:txBody>
                  <a:tcPr marL="90736" marR="90736" marT="45368" marB="45368" anchor="ctr"/>
                </a:tc>
                <a:tc>
                  <a:txBody>
                    <a:bodyPr/>
                    <a:lstStyle/>
                    <a:p>
                      <a:pPr algn="ctr"/>
                      <a:r>
                        <a:rPr lang="en-US" sz="1800" dirty="0"/>
                        <a:t>Optional</a:t>
                      </a:r>
                    </a:p>
                  </a:txBody>
                  <a:tcPr marL="90736" marR="90736" marT="45368" marB="4536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Planned design &amp; redesign allowed,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Evolutionary design</a:t>
                      </a:r>
                    </a:p>
                  </a:txBody>
                  <a:tcPr marL="90736" marR="90736" marT="45368" marB="45368" anchor="ctr"/>
                </a:tc>
                <a:tc>
                  <a:txBody>
                    <a:bodyPr/>
                    <a:lstStyle/>
                    <a:p>
                      <a:pPr algn="ctr"/>
                      <a:r>
                        <a:rPr lang="en-US" sz="1800" dirty="0"/>
                        <a:t>Often feature-centric</a:t>
                      </a:r>
                    </a:p>
                  </a:txBody>
                  <a:tcPr marL="90736" marR="90736" marT="45368" marB="45368" anchor="ctr"/>
                </a:tc>
                <a:extLst>
                  <a:ext uri="{0D108BD9-81ED-4DB2-BD59-A6C34878D82A}">
                    <a16:rowId xmlns:a16="http://schemas.microsoft.com/office/drawing/2014/main" val="2977618405"/>
                  </a:ext>
                </a:extLst>
              </a:tr>
              <a:tr h="943653">
                <a:tc>
                  <a:txBody>
                    <a:bodyPr/>
                    <a:lstStyle/>
                    <a:p>
                      <a:pPr algn="ctr"/>
                      <a:r>
                        <a:rPr lang="en-US" sz="1800"/>
                        <a:t>Agile</a:t>
                      </a:r>
                    </a:p>
                  </a:txBody>
                  <a:tcPr marL="90736" marR="90736" marT="45368" marB="45368" anchor="ctr"/>
                </a:tc>
                <a:tc>
                  <a:txBody>
                    <a:bodyPr/>
                    <a:lstStyle/>
                    <a:p>
                      <a:pPr algn="ctr"/>
                      <a:r>
                        <a:rPr lang="en-US" sz="1800"/>
                        <a:t>None</a:t>
                      </a:r>
                    </a:p>
                  </a:txBody>
                  <a:tcPr marL="90736" marR="90736" marT="45368" marB="45368" anchor="ctr"/>
                </a:tc>
                <a:tc>
                  <a:txBody>
                    <a:bodyPr/>
                    <a:lstStyle/>
                    <a:p>
                      <a:pPr algn="ctr"/>
                      <a:r>
                        <a:rPr lang="en-US" sz="1800" dirty="0"/>
                        <a:t>Evolutionary design</a:t>
                      </a:r>
                    </a:p>
                  </a:txBody>
                  <a:tcPr marL="90736" marR="90736" marT="45368" marB="45368" anchor="ctr"/>
                </a:tc>
                <a:tc>
                  <a:txBody>
                    <a:bodyPr/>
                    <a:lstStyle/>
                    <a:p>
                      <a:pPr algn="ctr"/>
                      <a:r>
                        <a:rPr lang="en-US" sz="1800" dirty="0"/>
                        <a:t>Highest customer value first</a:t>
                      </a:r>
                    </a:p>
                  </a:txBody>
                  <a:tcPr marL="90736" marR="90736" marT="45368" marB="45368" anchor="ctr"/>
                </a:tc>
                <a:extLst>
                  <a:ext uri="{0D108BD9-81ED-4DB2-BD59-A6C34878D82A}">
                    <a16:rowId xmlns:a16="http://schemas.microsoft.com/office/drawing/2014/main" val="3626919957"/>
                  </a:ext>
                </a:extLst>
              </a:tr>
            </a:tbl>
          </a:graphicData>
        </a:graphic>
      </p:graphicFrame>
    </p:spTree>
    <p:extLst>
      <p:ext uri="{BB962C8B-B14F-4D97-AF65-F5344CB8AC3E}">
        <p14:creationId xmlns:p14="http://schemas.microsoft.com/office/powerpoint/2010/main" val="3730600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E9A5AB-C3E6-4AEF-A600-E7B8B6837CD7}"/>
              </a:ext>
            </a:extLst>
          </p:cNvPr>
          <p:cNvSpPr>
            <a:spLocks noGrp="1"/>
          </p:cNvSpPr>
          <p:nvPr>
            <p:ph type="title"/>
          </p:nvPr>
        </p:nvSpPr>
        <p:spPr/>
        <p:txBody>
          <a:bodyPr>
            <a:normAutofit fontScale="90000"/>
          </a:bodyPr>
          <a:lstStyle/>
          <a:p>
            <a:r>
              <a:rPr lang="en-US" dirty="0"/>
              <a:t>Is </a:t>
            </a:r>
            <a:r>
              <a:rPr lang="en-US" b="1" dirty="0">
                <a:solidFill>
                  <a:srgbClr val="FFFF00"/>
                </a:solidFill>
              </a:rPr>
              <a:t>software architecture and design</a:t>
            </a:r>
            <a:br>
              <a:rPr lang="en-US" dirty="0"/>
            </a:br>
            <a:r>
              <a:rPr lang="en-US" b="1" dirty="0">
                <a:solidFill>
                  <a:srgbClr val="FF0000"/>
                </a:solidFill>
              </a:rPr>
              <a:t>less important</a:t>
            </a:r>
            <a:r>
              <a:rPr lang="en-US" dirty="0"/>
              <a:t> than it used to be years ago? If so, why?</a:t>
            </a:r>
          </a:p>
        </p:txBody>
      </p:sp>
      <p:sp>
        <p:nvSpPr>
          <p:cNvPr id="7" name="Text Placeholder 6">
            <a:extLst>
              <a:ext uri="{FF2B5EF4-FFF2-40B4-BE49-F238E27FC236}">
                <a16:creationId xmlns:a16="http://schemas.microsoft.com/office/drawing/2014/main" id="{DAEC49B2-8443-4D10-ADE0-2AEE2279FBCA}"/>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a16="http://schemas.microsoft.com/office/drawing/2014/main" id="{6225A8D1-760C-4BD5-95C3-8C29EEF246E8}"/>
              </a:ext>
            </a:extLst>
          </p:cNvPr>
          <p:cNvSpPr>
            <a:spLocks noGrp="1"/>
          </p:cNvSpPr>
          <p:nvPr>
            <p:ph type="ftr" sz="quarter" idx="11"/>
          </p:nvPr>
        </p:nvSpPr>
        <p:spPr/>
        <p:txBody>
          <a:bodyPr/>
          <a:lstStyle/>
          <a:p>
            <a:r>
              <a:rPr lang="en-US"/>
              <a:t>An Overview of Software Design</a:t>
            </a:r>
          </a:p>
        </p:txBody>
      </p:sp>
      <p:sp>
        <p:nvSpPr>
          <p:cNvPr id="3" name="Slide Number Placeholder 2">
            <a:extLst>
              <a:ext uri="{FF2B5EF4-FFF2-40B4-BE49-F238E27FC236}">
                <a16:creationId xmlns:a16="http://schemas.microsoft.com/office/drawing/2014/main" id="{7CDF1158-07C1-4D1A-AB99-FD3073E45550}"/>
              </a:ext>
            </a:extLst>
          </p:cNvPr>
          <p:cNvSpPr>
            <a:spLocks noGrp="1"/>
          </p:cNvSpPr>
          <p:nvPr>
            <p:ph type="sldNum" sz="quarter" idx="12"/>
          </p:nvPr>
        </p:nvSpPr>
        <p:spPr/>
        <p:txBody>
          <a:bodyPr/>
          <a:lstStyle/>
          <a:p>
            <a:fld id="{238C950E-580C-4516-AC2A-190B2E68D7BC}" type="slidenum">
              <a:rPr lang="en-US" smtClean="0"/>
              <a:t>35</a:t>
            </a:fld>
            <a:endParaRPr lang="en-US"/>
          </a:p>
        </p:txBody>
      </p:sp>
    </p:spTree>
    <p:extLst>
      <p:ext uri="{BB962C8B-B14F-4D97-AF65-F5344CB8AC3E}">
        <p14:creationId xmlns:p14="http://schemas.microsoft.com/office/powerpoint/2010/main" val="159611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3848-956A-4B66-BCE3-7C079A5B815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DC0D97F-1C10-4898-8D42-F66539FE6ED8}"/>
              </a:ext>
            </a:extLst>
          </p:cNvPr>
          <p:cNvSpPr>
            <a:spLocks noGrp="1"/>
          </p:cNvSpPr>
          <p:nvPr>
            <p:ph idx="1"/>
          </p:nvPr>
        </p:nvSpPr>
        <p:spPr/>
        <p:txBody>
          <a:bodyPr>
            <a:normAutofit/>
          </a:bodyPr>
          <a:lstStyle/>
          <a:p>
            <a:r>
              <a:rPr lang="en-US" dirty="0"/>
              <a:t>A variety of informal definition of software design</a:t>
            </a:r>
          </a:p>
          <a:p>
            <a:r>
              <a:rPr lang="en-US" dirty="0"/>
              <a:t>Architecture</a:t>
            </a:r>
          </a:p>
          <a:p>
            <a:pPr lvl="1"/>
            <a:r>
              <a:rPr lang="en-US" dirty="0"/>
              <a:t>What &amp; Why</a:t>
            </a:r>
          </a:p>
          <a:p>
            <a:r>
              <a:rPr lang="en-US" dirty="0"/>
              <a:t>Detailed design</a:t>
            </a:r>
          </a:p>
          <a:p>
            <a:pPr lvl="1"/>
            <a:r>
              <a:rPr lang="en-US" dirty="0"/>
              <a:t>What &amp; Why (partly)</a:t>
            </a:r>
          </a:p>
          <a:p>
            <a:pPr lvl="1"/>
            <a:r>
              <a:rPr lang="en-US" dirty="0"/>
              <a:t>“How” will be discussed in a few weeks later…</a:t>
            </a:r>
          </a:p>
          <a:p>
            <a:r>
              <a:rPr lang="en-US" dirty="0"/>
              <a:t>Design Process</a:t>
            </a:r>
          </a:p>
          <a:p>
            <a:pPr lvl="1"/>
            <a:r>
              <a:rPr lang="en-US" dirty="0"/>
              <a:t>Variations</a:t>
            </a:r>
          </a:p>
          <a:p>
            <a:endParaRPr lang="en-US" dirty="0"/>
          </a:p>
          <a:p>
            <a:endParaRPr lang="en-US" dirty="0"/>
          </a:p>
        </p:txBody>
      </p:sp>
      <p:sp>
        <p:nvSpPr>
          <p:cNvPr id="4" name="Footer Placeholder 3">
            <a:extLst>
              <a:ext uri="{FF2B5EF4-FFF2-40B4-BE49-F238E27FC236}">
                <a16:creationId xmlns:a16="http://schemas.microsoft.com/office/drawing/2014/main" id="{11794562-6168-4F1B-8190-94BAEB2A307F}"/>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830E60CC-7618-4185-8DA5-12CC14486F51}"/>
              </a:ext>
            </a:extLst>
          </p:cNvPr>
          <p:cNvSpPr>
            <a:spLocks noGrp="1"/>
          </p:cNvSpPr>
          <p:nvPr>
            <p:ph type="sldNum" sz="quarter" idx="12"/>
          </p:nvPr>
        </p:nvSpPr>
        <p:spPr/>
        <p:txBody>
          <a:bodyPr/>
          <a:lstStyle/>
          <a:p>
            <a:fld id="{238C950E-580C-4516-AC2A-190B2E68D7BC}" type="slidenum">
              <a:rPr lang="en-US" smtClean="0"/>
              <a:t>36</a:t>
            </a:fld>
            <a:endParaRPr lang="en-US"/>
          </a:p>
        </p:txBody>
      </p:sp>
    </p:spTree>
    <p:extLst>
      <p:ext uri="{BB962C8B-B14F-4D97-AF65-F5344CB8AC3E}">
        <p14:creationId xmlns:p14="http://schemas.microsoft.com/office/powerpoint/2010/main" val="1221832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0E7A-2B8B-4D0F-9384-DE6AF9266F0C}"/>
              </a:ext>
            </a:extLst>
          </p:cNvPr>
          <p:cNvSpPr>
            <a:spLocks noGrp="1"/>
          </p:cNvSpPr>
          <p:nvPr>
            <p:ph type="title"/>
          </p:nvPr>
        </p:nvSpPr>
        <p:spPr/>
        <p:txBody>
          <a:bodyPr/>
          <a:lstStyle/>
          <a:p>
            <a:r>
              <a:rPr lang="en-US" dirty="0"/>
              <a:t>Definition in the 90s</a:t>
            </a:r>
          </a:p>
        </p:txBody>
      </p:sp>
      <p:sp>
        <p:nvSpPr>
          <p:cNvPr id="3" name="Content Placeholder 2">
            <a:extLst>
              <a:ext uri="{FF2B5EF4-FFF2-40B4-BE49-F238E27FC236}">
                <a16:creationId xmlns:a16="http://schemas.microsoft.com/office/drawing/2014/main" id="{CD657EEC-21FC-41C0-9E84-8EAF851E3927}"/>
              </a:ext>
            </a:extLst>
          </p:cNvPr>
          <p:cNvSpPr>
            <a:spLocks noGrp="1"/>
          </p:cNvSpPr>
          <p:nvPr>
            <p:ph idx="1"/>
          </p:nvPr>
        </p:nvSpPr>
        <p:spPr/>
        <p:txBody>
          <a:bodyPr>
            <a:normAutofit/>
          </a:bodyPr>
          <a:lstStyle/>
          <a:p>
            <a:pPr marL="0" indent="0">
              <a:buNone/>
            </a:pPr>
            <a:r>
              <a:rPr lang="en-US" sz="2400" dirty="0"/>
              <a:t>The Association for Software Design (ASD) membership brochure offers a definition:</a:t>
            </a:r>
          </a:p>
          <a:p>
            <a:pPr marL="0" indent="0">
              <a:buNone/>
            </a:pPr>
            <a:r>
              <a:rPr lang="en-US" sz="2400" dirty="0"/>
              <a:t>	</a:t>
            </a:r>
            <a:r>
              <a:rPr lang="en-US" sz="2400" i="1" dirty="0"/>
              <a:t>“Software design sits at </a:t>
            </a:r>
            <a:r>
              <a:rPr lang="en-US" sz="2400" i="1" dirty="0">
                <a:solidFill>
                  <a:srgbClr val="FFFF00"/>
                </a:solidFill>
              </a:rPr>
              <a:t>the crossroads of all the computer disciplines</a:t>
            </a:r>
            <a:r>
              <a:rPr lang="en-US" sz="2400" i="1" dirty="0"/>
              <a:t>: hardware and software engineering, programming, human factors research, ergonomics. It is the study of </a:t>
            </a:r>
            <a:r>
              <a:rPr lang="en-US" sz="2400" i="1" dirty="0">
                <a:solidFill>
                  <a:srgbClr val="FFFF00"/>
                </a:solidFill>
              </a:rPr>
              <a:t>the intersection of human, machine, and the various interfaces</a:t>
            </a:r>
            <a:r>
              <a:rPr lang="en-US" sz="2400" i="1" dirty="0"/>
              <a:t>—physical, sensory, psychological—that connect them.”</a:t>
            </a:r>
          </a:p>
        </p:txBody>
      </p:sp>
      <p:sp>
        <p:nvSpPr>
          <p:cNvPr id="8" name="Footer Placeholder 7">
            <a:extLst>
              <a:ext uri="{FF2B5EF4-FFF2-40B4-BE49-F238E27FC236}">
                <a16:creationId xmlns:a16="http://schemas.microsoft.com/office/drawing/2014/main" id="{6EFD6830-19F2-4777-A68F-1E6804C996C3}"/>
              </a:ext>
            </a:extLst>
          </p:cNvPr>
          <p:cNvSpPr>
            <a:spLocks noGrp="1"/>
          </p:cNvSpPr>
          <p:nvPr>
            <p:ph type="ftr" sz="quarter" idx="11"/>
          </p:nvPr>
        </p:nvSpPr>
        <p:spPr/>
        <p:txBody>
          <a:bodyPr/>
          <a:lstStyle/>
          <a:p>
            <a:r>
              <a:rPr lang="en-US"/>
              <a:t>An Overview of Software Design</a:t>
            </a:r>
          </a:p>
        </p:txBody>
      </p:sp>
      <p:sp>
        <p:nvSpPr>
          <p:cNvPr id="6" name="Slide Number Placeholder 5">
            <a:extLst>
              <a:ext uri="{FF2B5EF4-FFF2-40B4-BE49-F238E27FC236}">
                <a16:creationId xmlns:a16="http://schemas.microsoft.com/office/drawing/2014/main" id="{3E648CC2-3AB3-4E9D-8C8D-79B5DA61F0E0}"/>
              </a:ext>
            </a:extLst>
          </p:cNvPr>
          <p:cNvSpPr>
            <a:spLocks noGrp="1"/>
          </p:cNvSpPr>
          <p:nvPr>
            <p:ph type="sldNum" sz="quarter" idx="12"/>
          </p:nvPr>
        </p:nvSpPr>
        <p:spPr/>
        <p:txBody>
          <a:bodyPr/>
          <a:lstStyle/>
          <a:p>
            <a:fld id="{238C950E-580C-4516-AC2A-190B2E68D7BC}" type="slidenum">
              <a:rPr lang="en-US" smtClean="0"/>
              <a:t>4</a:t>
            </a:fld>
            <a:endParaRPr lang="en-US"/>
          </a:p>
        </p:txBody>
      </p:sp>
      <p:sp>
        <p:nvSpPr>
          <p:cNvPr id="5" name="TextBox 4">
            <a:extLst>
              <a:ext uri="{FF2B5EF4-FFF2-40B4-BE49-F238E27FC236}">
                <a16:creationId xmlns:a16="http://schemas.microsoft.com/office/drawing/2014/main" id="{6213CBE9-85A8-44B0-9B39-FD0ADD25774C}"/>
              </a:ext>
            </a:extLst>
          </p:cNvPr>
          <p:cNvSpPr txBox="1"/>
          <p:nvPr/>
        </p:nvSpPr>
        <p:spPr>
          <a:xfrm>
            <a:off x="2662461" y="5052408"/>
            <a:ext cx="6856429" cy="523220"/>
          </a:xfrm>
          <a:prstGeom prst="rect">
            <a:avLst/>
          </a:prstGeom>
          <a:noFill/>
        </p:spPr>
        <p:txBody>
          <a:bodyPr wrap="square" rtlCol="0">
            <a:spAutoFit/>
          </a:bodyPr>
          <a:lstStyle/>
          <a:p>
            <a:r>
              <a:rPr lang="en-US" sz="2800" b="1" dirty="0">
                <a:solidFill>
                  <a:srgbClr val="FF0000"/>
                </a:solidFill>
              </a:rPr>
              <a:t>Not quite right… This is now “HCI”</a:t>
            </a:r>
          </a:p>
        </p:txBody>
      </p:sp>
    </p:spTree>
    <p:extLst>
      <p:ext uri="{BB962C8B-B14F-4D97-AF65-F5344CB8AC3E}">
        <p14:creationId xmlns:p14="http://schemas.microsoft.com/office/powerpoint/2010/main" val="284992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B75A-B9F1-41C6-A858-173CC9D184AF}"/>
              </a:ext>
            </a:extLst>
          </p:cNvPr>
          <p:cNvSpPr>
            <a:spLocks noGrp="1"/>
          </p:cNvSpPr>
          <p:nvPr>
            <p:ph type="title"/>
          </p:nvPr>
        </p:nvSpPr>
        <p:spPr/>
        <p:txBody>
          <a:bodyPr/>
          <a:lstStyle/>
          <a:p>
            <a:r>
              <a:rPr lang="en-US" dirty="0"/>
              <a:t>Definition in 21</a:t>
            </a:r>
            <a:r>
              <a:rPr lang="en-US" baseline="30000" dirty="0"/>
              <a:t>st</a:t>
            </a:r>
            <a:r>
              <a:rPr lang="en-US" dirty="0"/>
              <a:t> Century</a:t>
            </a:r>
          </a:p>
        </p:txBody>
      </p:sp>
      <p:sp>
        <p:nvSpPr>
          <p:cNvPr id="3" name="Content Placeholder 2">
            <a:extLst>
              <a:ext uri="{FF2B5EF4-FFF2-40B4-BE49-F238E27FC236}">
                <a16:creationId xmlns:a16="http://schemas.microsoft.com/office/drawing/2014/main" id="{B91A1F81-6F77-48A4-A054-16D847240BE3}"/>
              </a:ext>
            </a:extLst>
          </p:cNvPr>
          <p:cNvSpPr>
            <a:spLocks noGrp="1"/>
          </p:cNvSpPr>
          <p:nvPr>
            <p:ph idx="1"/>
          </p:nvPr>
        </p:nvSpPr>
        <p:spPr/>
        <p:txBody>
          <a:bodyPr>
            <a:normAutofit/>
          </a:bodyPr>
          <a:lstStyle/>
          <a:p>
            <a:pPr marL="0" indent="0">
              <a:buNone/>
            </a:pPr>
            <a:r>
              <a:rPr lang="en-US" sz="2400" dirty="0"/>
              <a:t>Stated in “</a:t>
            </a:r>
            <a:r>
              <a:rPr lang="en-US" sz="2400" i="1" dirty="0"/>
              <a:t>A science of design for software-intensive systems</a:t>
            </a:r>
            <a:r>
              <a:rPr lang="en-US" sz="2400" dirty="0"/>
              <a:t>” by Peter A. Freeman and David Hart in 2004:</a:t>
            </a:r>
          </a:p>
          <a:p>
            <a:pPr marL="0" indent="0">
              <a:buNone/>
            </a:pPr>
            <a:endParaRPr lang="en-US" sz="2400" dirty="0"/>
          </a:p>
          <a:p>
            <a:pPr marL="0" indent="0">
              <a:buNone/>
            </a:pPr>
            <a:r>
              <a:rPr lang="en-US" sz="2400" dirty="0"/>
              <a:t>	</a:t>
            </a:r>
            <a:r>
              <a:rPr lang="en-US" sz="2400" i="1" dirty="0"/>
              <a:t>“Design encompasses all the activities involved in conceptualizing, framing, implementing, commissioning, and ultimately modifying complex systems, not just the activity following requirements specification and before programming, as it might be translated from a stylized software engineering process.”</a:t>
            </a:r>
          </a:p>
        </p:txBody>
      </p:sp>
      <p:sp>
        <p:nvSpPr>
          <p:cNvPr id="8" name="Footer Placeholder 7">
            <a:extLst>
              <a:ext uri="{FF2B5EF4-FFF2-40B4-BE49-F238E27FC236}">
                <a16:creationId xmlns:a16="http://schemas.microsoft.com/office/drawing/2014/main" id="{84AE2838-E2A2-4356-B6C9-8A9ACC1E6942}"/>
              </a:ext>
            </a:extLst>
          </p:cNvPr>
          <p:cNvSpPr>
            <a:spLocks noGrp="1"/>
          </p:cNvSpPr>
          <p:nvPr>
            <p:ph type="ftr" sz="quarter" idx="11"/>
          </p:nvPr>
        </p:nvSpPr>
        <p:spPr/>
        <p:txBody>
          <a:bodyPr/>
          <a:lstStyle/>
          <a:p>
            <a:r>
              <a:rPr lang="en-US"/>
              <a:t>An Overview of Software Design</a:t>
            </a:r>
          </a:p>
        </p:txBody>
      </p:sp>
      <p:sp>
        <p:nvSpPr>
          <p:cNvPr id="6" name="Slide Number Placeholder 5">
            <a:extLst>
              <a:ext uri="{FF2B5EF4-FFF2-40B4-BE49-F238E27FC236}">
                <a16:creationId xmlns:a16="http://schemas.microsoft.com/office/drawing/2014/main" id="{464E76C6-52BE-4FF9-A9DD-55B99390610B}"/>
              </a:ext>
            </a:extLst>
          </p:cNvPr>
          <p:cNvSpPr>
            <a:spLocks noGrp="1"/>
          </p:cNvSpPr>
          <p:nvPr>
            <p:ph type="sldNum" sz="quarter" idx="12"/>
          </p:nvPr>
        </p:nvSpPr>
        <p:spPr/>
        <p:txBody>
          <a:bodyPr/>
          <a:lstStyle/>
          <a:p>
            <a:fld id="{238C950E-580C-4516-AC2A-190B2E68D7BC}" type="slidenum">
              <a:rPr lang="en-US" smtClean="0"/>
              <a:t>5</a:t>
            </a:fld>
            <a:endParaRPr lang="en-US"/>
          </a:p>
        </p:txBody>
      </p:sp>
      <p:sp>
        <p:nvSpPr>
          <p:cNvPr id="5" name="TextBox 4">
            <a:extLst>
              <a:ext uri="{FF2B5EF4-FFF2-40B4-BE49-F238E27FC236}">
                <a16:creationId xmlns:a16="http://schemas.microsoft.com/office/drawing/2014/main" id="{07B7A5D1-7F79-4521-9E50-95B51072FC26}"/>
              </a:ext>
            </a:extLst>
          </p:cNvPr>
          <p:cNvSpPr txBox="1"/>
          <p:nvPr/>
        </p:nvSpPr>
        <p:spPr>
          <a:xfrm>
            <a:off x="1820613" y="5206425"/>
            <a:ext cx="9457592" cy="584775"/>
          </a:xfrm>
          <a:prstGeom prst="rect">
            <a:avLst/>
          </a:prstGeom>
          <a:noFill/>
        </p:spPr>
        <p:txBody>
          <a:bodyPr wrap="square" rtlCol="0">
            <a:spAutoFit/>
          </a:bodyPr>
          <a:lstStyle/>
          <a:p>
            <a:r>
              <a:rPr lang="en-US" sz="3200" b="1" dirty="0">
                <a:solidFill>
                  <a:srgbClr val="FF0000"/>
                </a:solidFill>
              </a:rPr>
              <a:t>This sounds better but there are 2 aspects!!</a:t>
            </a:r>
          </a:p>
        </p:txBody>
      </p:sp>
    </p:spTree>
    <p:extLst>
      <p:ext uri="{BB962C8B-B14F-4D97-AF65-F5344CB8AC3E}">
        <p14:creationId xmlns:p14="http://schemas.microsoft.com/office/powerpoint/2010/main" val="207203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64AA5-ECD4-4238-B4EF-89FA159007E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A36B21-1C39-44CC-897D-439994AFBBE2}"/>
              </a:ext>
            </a:extLst>
          </p:cNvPr>
          <p:cNvSpPr>
            <a:spLocks noGrp="1"/>
          </p:cNvSpPr>
          <p:nvPr>
            <p:ph idx="1"/>
          </p:nvPr>
        </p:nvSpPr>
        <p:spPr/>
        <p:txBody>
          <a:bodyPr>
            <a:normAutofit/>
          </a:bodyPr>
          <a:lstStyle/>
          <a:p>
            <a:r>
              <a:rPr lang="en-US" sz="2400" dirty="0"/>
              <a:t>All the activities involved in conceptualizing, framing, implementing, commissioning, and ultimately modifying complex systems</a:t>
            </a:r>
          </a:p>
          <a:p>
            <a:endParaRPr lang="en-US" sz="2400" dirty="0"/>
          </a:p>
          <a:p>
            <a:r>
              <a:rPr lang="en-US" sz="2400" dirty="0"/>
              <a:t>The activity following requirements specification and before programming</a:t>
            </a:r>
          </a:p>
        </p:txBody>
      </p:sp>
      <p:sp>
        <p:nvSpPr>
          <p:cNvPr id="9" name="Footer Placeholder 8">
            <a:extLst>
              <a:ext uri="{FF2B5EF4-FFF2-40B4-BE49-F238E27FC236}">
                <a16:creationId xmlns:a16="http://schemas.microsoft.com/office/drawing/2014/main" id="{64B0E5C7-01CE-44E2-9D83-CCB84542E82F}"/>
              </a:ext>
            </a:extLst>
          </p:cNvPr>
          <p:cNvSpPr>
            <a:spLocks noGrp="1"/>
          </p:cNvSpPr>
          <p:nvPr>
            <p:ph type="ftr" sz="quarter" idx="11"/>
          </p:nvPr>
        </p:nvSpPr>
        <p:spPr/>
        <p:txBody>
          <a:bodyPr/>
          <a:lstStyle/>
          <a:p>
            <a:r>
              <a:rPr lang="en-US"/>
              <a:t>An Overview of Software Design</a:t>
            </a:r>
          </a:p>
        </p:txBody>
      </p:sp>
      <p:sp>
        <p:nvSpPr>
          <p:cNvPr id="7" name="Slide Number Placeholder 6">
            <a:extLst>
              <a:ext uri="{FF2B5EF4-FFF2-40B4-BE49-F238E27FC236}">
                <a16:creationId xmlns:a16="http://schemas.microsoft.com/office/drawing/2014/main" id="{88C89847-5FB6-41A3-9B9C-0B654358DE95}"/>
              </a:ext>
            </a:extLst>
          </p:cNvPr>
          <p:cNvSpPr>
            <a:spLocks noGrp="1"/>
          </p:cNvSpPr>
          <p:nvPr>
            <p:ph type="sldNum" sz="quarter" idx="12"/>
          </p:nvPr>
        </p:nvSpPr>
        <p:spPr/>
        <p:txBody>
          <a:bodyPr/>
          <a:lstStyle/>
          <a:p>
            <a:fld id="{238C950E-580C-4516-AC2A-190B2E68D7BC}" type="slidenum">
              <a:rPr lang="en-US" smtClean="0"/>
              <a:t>6</a:t>
            </a:fld>
            <a:endParaRPr lang="en-US"/>
          </a:p>
        </p:txBody>
      </p:sp>
      <p:sp>
        <p:nvSpPr>
          <p:cNvPr id="6" name="TextBox 5">
            <a:extLst>
              <a:ext uri="{FF2B5EF4-FFF2-40B4-BE49-F238E27FC236}">
                <a16:creationId xmlns:a16="http://schemas.microsoft.com/office/drawing/2014/main" id="{7F2F1FBE-9F26-4B26-B6E0-34B7D92E94B5}"/>
              </a:ext>
            </a:extLst>
          </p:cNvPr>
          <p:cNvSpPr txBox="1"/>
          <p:nvPr/>
        </p:nvSpPr>
        <p:spPr>
          <a:xfrm>
            <a:off x="2524368" y="4867741"/>
            <a:ext cx="7132616" cy="646331"/>
          </a:xfrm>
          <a:prstGeom prst="rect">
            <a:avLst/>
          </a:prstGeom>
          <a:noFill/>
        </p:spPr>
        <p:txBody>
          <a:bodyPr wrap="square" rtlCol="0">
            <a:spAutoFit/>
          </a:bodyPr>
          <a:lstStyle/>
          <a:p>
            <a:r>
              <a:rPr lang="en-US" sz="3600" b="1" dirty="0">
                <a:solidFill>
                  <a:srgbClr val="FFFF00"/>
                </a:solidFill>
              </a:rPr>
              <a:t>The subject partly covers these!!</a:t>
            </a:r>
          </a:p>
        </p:txBody>
      </p:sp>
    </p:spTree>
    <p:extLst>
      <p:ext uri="{BB962C8B-B14F-4D97-AF65-F5344CB8AC3E}">
        <p14:creationId xmlns:p14="http://schemas.microsoft.com/office/powerpoint/2010/main" val="408222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3EFE9D3-C25D-46C9-85D3-B3F7977F8E2B}"/>
              </a:ext>
            </a:extLst>
          </p:cNvPr>
          <p:cNvSpPr txBox="1"/>
          <p:nvPr/>
        </p:nvSpPr>
        <p:spPr>
          <a:xfrm>
            <a:off x="375920" y="416560"/>
            <a:ext cx="2245360" cy="1200329"/>
          </a:xfrm>
          <a:prstGeom prst="rect">
            <a:avLst/>
          </a:prstGeom>
          <a:noFill/>
          <a:ln>
            <a:solidFill>
              <a:schemeClr val="tx1"/>
            </a:solidFill>
          </a:ln>
        </p:spPr>
        <p:txBody>
          <a:bodyPr wrap="square" rtlCol="0">
            <a:spAutoFit/>
          </a:bodyPr>
          <a:lstStyle/>
          <a:p>
            <a:pPr algn="ctr"/>
            <a:r>
              <a:rPr lang="en-US" sz="2400" b="1" dirty="0">
                <a:latin typeface="Arial" panose="020B0604020202020204" pitchFamily="34" charset="0"/>
              </a:rPr>
              <a:t>R</a:t>
            </a:r>
            <a:r>
              <a:rPr lang="en-US" sz="2400" b="1" i="0" dirty="0">
                <a:effectLst/>
                <a:latin typeface="Arial" panose="020B0604020202020204" pitchFamily="34" charset="0"/>
              </a:rPr>
              <a:t>equirement elicitation and analysis</a:t>
            </a:r>
            <a:endParaRPr lang="en-US" sz="2400" dirty="0"/>
          </a:p>
        </p:txBody>
      </p:sp>
      <p:sp>
        <p:nvSpPr>
          <p:cNvPr id="7" name="TextBox 6">
            <a:extLst>
              <a:ext uri="{FF2B5EF4-FFF2-40B4-BE49-F238E27FC236}">
                <a16:creationId xmlns:a16="http://schemas.microsoft.com/office/drawing/2014/main" id="{A63430D0-5F27-4A00-865F-813165DC1FB4}"/>
              </a:ext>
            </a:extLst>
          </p:cNvPr>
          <p:cNvSpPr txBox="1"/>
          <p:nvPr/>
        </p:nvSpPr>
        <p:spPr>
          <a:xfrm>
            <a:off x="2328407" y="1788468"/>
            <a:ext cx="2103120" cy="830997"/>
          </a:xfrm>
          <a:prstGeom prst="rect">
            <a:avLst/>
          </a:prstGeom>
          <a:noFill/>
          <a:ln>
            <a:solidFill>
              <a:schemeClr val="tx1"/>
            </a:solidFill>
          </a:ln>
        </p:spPr>
        <p:txBody>
          <a:bodyPr wrap="square" rtlCol="0">
            <a:spAutoFit/>
          </a:bodyPr>
          <a:lstStyle/>
          <a:p>
            <a:pPr algn="ctr"/>
            <a:r>
              <a:rPr lang="en-US" sz="2400" b="1" dirty="0">
                <a:latin typeface="Arial" panose="020B0604020202020204" pitchFamily="34" charset="0"/>
              </a:rPr>
              <a:t>Architectural design</a:t>
            </a:r>
            <a:endParaRPr lang="en-US" sz="2400" dirty="0"/>
          </a:p>
        </p:txBody>
      </p:sp>
      <p:sp>
        <p:nvSpPr>
          <p:cNvPr id="8" name="TextBox 7">
            <a:extLst>
              <a:ext uri="{FF2B5EF4-FFF2-40B4-BE49-F238E27FC236}">
                <a16:creationId xmlns:a16="http://schemas.microsoft.com/office/drawing/2014/main" id="{313184D2-64EC-484A-82CE-4323E5BF0DB4}"/>
              </a:ext>
            </a:extLst>
          </p:cNvPr>
          <p:cNvSpPr txBox="1"/>
          <p:nvPr/>
        </p:nvSpPr>
        <p:spPr>
          <a:xfrm>
            <a:off x="4236720" y="2811093"/>
            <a:ext cx="1503680" cy="830997"/>
          </a:xfrm>
          <a:prstGeom prst="rect">
            <a:avLst/>
          </a:prstGeom>
          <a:noFill/>
          <a:ln>
            <a:solidFill>
              <a:schemeClr val="tx1"/>
            </a:solidFill>
          </a:ln>
        </p:spPr>
        <p:txBody>
          <a:bodyPr wrap="square" rtlCol="0">
            <a:spAutoFit/>
          </a:bodyPr>
          <a:lstStyle/>
          <a:p>
            <a:pPr algn="ctr"/>
            <a:r>
              <a:rPr lang="en-US" sz="2400" b="1" dirty="0">
                <a:latin typeface="Arial" panose="020B0604020202020204" pitchFamily="34" charset="0"/>
              </a:rPr>
              <a:t>Detailed design</a:t>
            </a:r>
            <a:endParaRPr lang="en-US" sz="2400" dirty="0"/>
          </a:p>
        </p:txBody>
      </p:sp>
      <p:sp>
        <p:nvSpPr>
          <p:cNvPr id="9" name="TextBox 8">
            <a:extLst>
              <a:ext uri="{FF2B5EF4-FFF2-40B4-BE49-F238E27FC236}">
                <a16:creationId xmlns:a16="http://schemas.microsoft.com/office/drawing/2014/main" id="{B8BD1B9C-91CE-454E-BA5B-81A6AEC4BCE7}"/>
              </a:ext>
            </a:extLst>
          </p:cNvPr>
          <p:cNvSpPr txBox="1"/>
          <p:nvPr/>
        </p:nvSpPr>
        <p:spPr>
          <a:xfrm>
            <a:off x="5516880" y="3826756"/>
            <a:ext cx="1503680" cy="461665"/>
          </a:xfrm>
          <a:prstGeom prst="rect">
            <a:avLst/>
          </a:prstGeom>
          <a:noFill/>
          <a:ln>
            <a:solidFill>
              <a:schemeClr val="tx1"/>
            </a:solidFill>
          </a:ln>
        </p:spPr>
        <p:txBody>
          <a:bodyPr wrap="square" rtlCol="0">
            <a:spAutoFit/>
          </a:bodyPr>
          <a:lstStyle/>
          <a:p>
            <a:pPr algn="ctr"/>
            <a:r>
              <a:rPr lang="en-US" sz="2400" b="1" dirty="0">
                <a:latin typeface="Arial" panose="020B0604020202020204" pitchFamily="34" charset="0"/>
              </a:rPr>
              <a:t>Coding</a:t>
            </a:r>
            <a:endParaRPr lang="en-US" sz="2400" dirty="0"/>
          </a:p>
        </p:txBody>
      </p:sp>
      <p:sp>
        <p:nvSpPr>
          <p:cNvPr id="10" name="TextBox 9">
            <a:extLst>
              <a:ext uri="{FF2B5EF4-FFF2-40B4-BE49-F238E27FC236}">
                <a16:creationId xmlns:a16="http://schemas.microsoft.com/office/drawing/2014/main" id="{046E8D55-3726-41F9-89BF-A4DD3CD9CA90}"/>
              </a:ext>
            </a:extLst>
          </p:cNvPr>
          <p:cNvSpPr txBox="1"/>
          <p:nvPr/>
        </p:nvSpPr>
        <p:spPr>
          <a:xfrm>
            <a:off x="6756400" y="4531816"/>
            <a:ext cx="1503680" cy="461665"/>
          </a:xfrm>
          <a:prstGeom prst="rect">
            <a:avLst/>
          </a:prstGeom>
          <a:noFill/>
          <a:ln>
            <a:solidFill>
              <a:schemeClr val="tx1"/>
            </a:solidFill>
          </a:ln>
        </p:spPr>
        <p:txBody>
          <a:bodyPr wrap="square" rtlCol="0">
            <a:spAutoFit/>
          </a:bodyPr>
          <a:lstStyle/>
          <a:p>
            <a:pPr algn="ctr"/>
            <a:r>
              <a:rPr lang="en-US" sz="2400" b="1" dirty="0">
                <a:latin typeface="Arial" panose="020B0604020202020204" pitchFamily="34" charset="0"/>
              </a:rPr>
              <a:t>Testing</a:t>
            </a:r>
            <a:endParaRPr lang="en-US" sz="2400" dirty="0"/>
          </a:p>
        </p:txBody>
      </p:sp>
      <p:sp>
        <p:nvSpPr>
          <p:cNvPr id="11" name="TextBox 10">
            <a:extLst>
              <a:ext uri="{FF2B5EF4-FFF2-40B4-BE49-F238E27FC236}">
                <a16:creationId xmlns:a16="http://schemas.microsoft.com/office/drawing/2014/main" id="{EFA87C13-8DEE-4251-9B4B-5A7EAD6100BC}"/>
              </a:ext>
            </a:extLst>
          </p:cNvPr>
          <p:cNvSpPr txBox="1"/>
          <p:nvPr/>
        </p:nvSpPr>
        <p:spPr>
          <a:xfrm>
            <a:off x="8046720" y="5236876"/>
            <a:ext cx="1960880" cy="461665"/>
          </a:xfrm>
          <a:prstGeom prst="rect">
            <a:avLst/>
          </a:prstGeom>
          <a:noFill/>
          <a:ln>
            <a:solidFill>
              <a:schemeClr val="tx1"/>
            </a:solidFill>
          </a:ln>
        </p:spPr>
        <p:txBody>
          <a:bodyPr wrap="square" rtlCol="0">
            <a:spAutoFit/>
          </a:bodyPr>
          <a:lstStyle/>
          <a:p>
            <a:pPr algn="ctr"/>
            <a:r>
              <a:rPr lang="en-US" sz="2400" b="1" dirty="0">
                <a:latin typeface="Arial" panose="020B0604020202020204" pitchFamily="34" charset="0"/>
              </a:rPr>
              <a:t>Deployment</a:t>
            </a:r>
            <a:endParaRPr lang="en-US" sz="2400" dirty="0"/>
          </a:p>
        </p:txBody>
      </p:sp>
      <p:sp>
        <p:nvSpPr>
          <p:cNvPr id="12" name="TextBox 11">
            <a:extLst>
              <a:ext uri="{FF2B5EF4-FFF2-40B4-BE49-F238E27FC236}">
                <a16:creationId xmlns:a16="http://schemas.microsoft.com/office/drawing/2014/main" id="{9154F780-1A44-48D1-88EA-8A8D79F079B4}"/>
              </a:ext>
            </a:extLst>
          </p:cNvPr>
          <p:cNvSpPr txBox="1"/>
          <p:nvPr/>
        </p:nvSpPr>
        <p:spPr>
          <a:xfrm>
            <a:off x="9733280" y="5941936"/>
            <a:ext cx="2052320" cy="461665"/>
          </a:xfrm>
          <a:prstGeom prst="rect">
            <a:avLst/>
          </a:prstGeom>
          <a:noFill/>
          <a:ln>
            <a:solidFill>
              <a:schemeClr val="tx1"/>
            </a:solidFill>
          </a:ln>
        </p:spPr>
        <p:txBody>
          <a:bodyPr wrap="square" rtlCol="0">
            <a:spAutoFit/>
          </a:bodyPr>
          <a:lstStyle/>
          <a:p>
            <a:pPr algn="ctr"/>
            <a:r>
              <a:rPr lang="en-US" sz="2400" b="1" dirty="0">
                <a:latin typeface="Arial" panose="020B0604020202020204" pitchFamily="34" charset="0"/>
              </a:rPr>
              <a:t>Maintenance</a:t>
            </a:r>
            <a:endParaRPr lang="en-US" sz="2400" dirty="0"/>
          </a:p>
        </p:txBody>
      </p:sp>
      <p:cxnSp>
        <p:nvCxnSpPr>
          <p:cNvPr id="16" name="Connector: Elbow 15">
            <a:extLst>
              <a:ext uri="{FF2B5EF4-FFF2-40B4-BE49-F238E27FC236}">
                <a16:creationId xmlns:a16="http://schemas.microsoft.com/office/drawing/2014/main" id="{C36EEDF8-BE07-42B1-843D-C1954429F5DD}"/>
              </a:ext>
            </a:extLst>
          </p:cNvPr>
          <p:cNvCxnSpPr>
            <a:stCxn id="6" idx="3"/>
            <a:endCxn id="7" idx="0"/>
          </p:cNvCxnSpPr>
          <p:nvPr/>
        </p:nvCxnSpPr>
        <p:spPr>
          <a:xfrm>
            <a:off x="2621280" y="1016725"/>
            <a:ext cx="758687" cy="771743"/>
          </a:xfrm>
          <a:prstGeom prst="curvedConnector2">
            <a:avLst/>
          </a:prstGeom>
          <a:ln w="25400">
            <a:solidFill>
              <a:schemeClr val="tx1"/>
            </a:solidFill>
            <a:headEnd w="lg" len="med"/>
            <a:tailEnd type="triangle"/>
          </a:ln>
        </p:spPr>
        <p:style>
          <a:lnRef idx="1">
            <a:schemeClr val="dk1"/>
          </a:lnRef>
          <a:fillRef idx="0">
            <a:schemeClr val="dk1"/>
          </a:fillRef>
          <a:effectRef idx="0">
            <a:schemeClr val="dk1"/>
          </a:effectRef>
          <a:fontRef idx="minor">
            <a:schemeClr val="tx1"/>
          </a:fontRef>
        </p:style>
      </p:cxnSp>
      <p:cxnSp>
        <p:nvCxnSpPr>
          <p:cNvPr id="17" name="Connector: Elbow 15">
            <a:extLst>
              <a:ext uri="{FF2B5EF4-FFF2-40B4-BE49-F238E27FC236}">
                <a16:creationId xmlns:a16="http://schemas.microsoft.com/office/drawing/2014/main" id="{A0B73DC7-6859-44E9-BCE0-90CD433890C5}"/>
              </a:ext>
            </a:extLst>
          </p:cNvPr>
          <p:cNvCxnSpPr>
            <a:cxnSpLocks/>
            <a:stCxn id="7" idx="3"/>
            <a:endCxn id="8" idx="0"/>
          </p:cNvCxnSpPr>
          <p:nvPr/>
        </p:nvCxnSpPr>
        <p:spPr>
          <a:xfrm>
            <a:off x="4431527" y="2203967"/>
            <a:ext cx="557033" cy="607126"/>
          </a:xfrm>
          <a:prstGeom prst="curvedConnector2">
            <a:avLst/>
          </a:prstGeom>
          <a:ln w="25400">
            <a:solidFill>
              <a:schemeClr val="tx1"/>
            </a:solidFill>
            <a:headEnd w="lg" len="med"/>
            <a:tailEnd type="triangle"/>
          </a:ln>
        </p:spPr>
        <p:style>
          <a:lnRef idx="1">
            <a:schemeClr val="dk1"/>
          </a:lnRef>
          <a:fillRef idx="0">
            <a:schemeClr val="dk1"/>
          </a:fillRef>
          <a:effectRef idx="0">
            <a:schemeClr val="dk1"/>
          </a:effectRef>
          <a:fontRef idx="minor">
            <a:schemeClr val="tx1"/>
          </a:fontRef>
        </p:style>
      </p:cxnSp>
      <p:cxnSp>
        <p:nvCxnSpPr>
          <p:cNvPr id="20" name="Connector: Elbow 15">
            <a:extLst>
              <a:ext uri="{FF2B5EF4-FFF2-40B4-BE49-F238E27FC236}">
                <a16:creationId xmlns:a16="http://schemas.microsoft.com/office/drawing/2014/main" id="{69D8BD49-5840-4E4B-A43E-78E340F3ADF2}"/>
              </a:ext>
            </a:extLst>
          </p:cNvPr>
          <p:cNvCxnSpPr>
            <a:cxnSpLocks/>
            <a:stCxn id="8" idx="3"/>
            <a:endCxn id="9" idx="0"/>
          </p:cNvCxnSpPr>
          <p:nvPr/>
        </p:nvCxnSpPr>
        <p:spPr>
          <a:xfrm>
            <a:off x="5740400" y="3226592"/>
            <a:ext cx="528320" cy="600164"/>
          </a:xfrm>
          <a:prstGeom prst="curvedConnector2">
            <a:avLst/>
          </a:prstGeom>
          <a:ln w="25400">
            <a:solidFill>
              <a:schemeClr val="tx1"/>
            </a:solidFill>
            <a:headEnd w="lg" len="med"/>
            <a:tailEnd type="triangle"/>
          </a:ln>
        </p:spPr>
        <p:style>
          <a:lnRef idx="1">
            <a:schemeClr val="dk1"/>
          </a:lnRef>
          <a:fillRef idx="0">
            <a:schemeClr val="dk1"/>
          </a:fillRef>
          <a:effectRef idx="0">
            <a:schemeClr val="dk1"/>
          </a:effectRef>
          <a:fontRef idx="minor">
            <a:schemeClr val="tx1"/>
          </a:fontRef>
        </p:style>
      </p:cxnSp>
      <p:cxnSp>
        <p:nvCxnSpPr>
          <p:cNvPr id="23" name="Connector: Elbow 15">
            <a:extLst>
              <a:ext uri="{FF2B5EF4-FFF2-40B4-BE49-F238E27FC236}">
                <a16:creationId xmlns:a16="http://schemas.microsoft.com/office/drawing/2014/main" id="{B3D7438B-8037-4319-850D-9A6930934627}"/>
              </a:ext>
            </a:extLst>
          </p:cNvPr>
          <p:cNvCxnSpPr>
            <a:cxnSpLocks/>
            <a:stCxn id="9" idx="3"/>
            <a:endCxn id="10" idx="0"/>
          </p:cNvCxnSpPr>
          <p:nvPr/>
        </p:nvCxnSpPr>
        <p:spPr>
          <a:xfrm>
            <a:off x="7020560" y="4057589"/>
            <a:ext cx="487680" cy="474227"/>
          </a:xfrm>
          <a:prstGeom prst="curvedConnector2">
            <a:avLst/>
          </a:prstGeom>
          <a:ln w="25400">
            <a:solidFill>
              <a:schemeClr val="tx1"/>
            </a:solidFill>
            <a:headEnd w="lg" len="med"/>
            <a:tailEnd type="triangle"/>
          </a:ln>
        </p:spPr>
        <p:style>
          <a:lnRef idx="1">
            <a:schemeClr val="dk1"/>
          </a:lnRef>
          <a:fillRef idx="0">
            <a:schemeClr val="dk1"/>
          </a:fillRef>
          <a:effectRef idx="0">
            <a:schemeClr val="dk1"/>
          </a:effectRef>
          <a:fontRef idx="minor">
            <a:schemeClr val="tx1"/>
          </a:fontRef>
        </p:style>
      </p:cxnSp>
      <p:cxnSp>
        <p:nvCxnSpPr>
          <p:cNvPr id="26" name="Connector: Elbow 15">
            <a:extLst>
              <a:ext uri="{FF2B5EF4-FFF2-40B4-BE49-F238E27FC236}">
                <a16:creationId xmlns:a16="http://schemas.microsoft.com/office/drawing/2014/main" id="{27607F6C-C8C4-4A1D-AABC-7B3EBB6D7CA8}"/>
              </a:ext>
            </a:extLst>
          </p:cNvPr>
          <p:cNvCxnSpPr>
            <a:cxnSpLocks/>
            <a:stCxn id="10" idx="3"/>
            <a:endCxn id="11" idx="0"/>
          </p:cNvCxnSpPr>
          <p:nvPr/>
        </p:nvCxnSpPr>
        <p:spPr>
          <a:xfrm>
            <a:off x="8260080" y="4762649"/>
            <a:ext cx="767080" cy="474227"/>
          </a:xfrm>
          <a:prstGeom prst="curvedConnector2">
            <a:avLst/>
          </a:prstGeom>
          <a:ln w="25400">
            <a:solidFill>
              <a:schemeClr val="tx1"/>
            </a:solidFill>
            <a:headEnd w="lg" len="med"/>
            <a:tailEnd type="triangle"/>
          </a:ln>
        </p:spPr>
        <p:style>
          <a:lnRef idx="1">
            <a:schemeClr val="dk1"/>
          </a:lnRef>
          <a:fillRef idx="0">
            <a:schemeClr val="dk1"/>
          </a:fillRef>
          <a:effectRef idx="0">
            <a:schemeClr val="dk1"/>
          </a:effectRef>
          <a:fontRef idx="minor">
            <a:schemeClr val="tx1"/>
          </a:fontRef>
        </p:style>
      </p:cxnSp>
      <p:cxnSp>
        <p:nvCxnSpPr>
          <p:cNvPr id="29" name="Connector: Elbow 15">
            <a:extLst>
              <a:ext uri="{FF2B5EF4-FFF2-40B4-BE49-F238E27FC236}">
                <a16:creationId xmlns:a16="http://schemas.microsoft.com/office/drawing/2014/main" id="{30D6D130-9C21-4461-ADDE-ED931ECC2B07}"/>
              </a:ext>
            </a:extLst>
          </p:cNvPr>
          <p:cNvCxnSpPr>
            <a:cxnSpLocks/>
            <a:stCxn id="11" idx="3"/>
            <a:endCxn id="12" idx="0"/>
          </p:cNvCxnSpPr>
          <p:nvPr/>
        </p:nvCxnSpPr>
        <p:spPr>
          <a:xfrm>
            <a:off x="10007600" y="5467709"/>
            <a:ext cx="751840" cy="474227"/>
          </a:xfrm>
          <a:prstGeom prst="curvedConnector2">
            <a:avLst/>
          </a:prstGeom>
          <a:ln w="25400">
            <a:solidFill>
              <a:schemeClr val="tx1"/>
            </a:solidFill>
            <a:headEnd w="lg" len="med"/>
            <a:tailEnd type="triangle"/>
          </a:ln>
        </p:spPr>
        <p:style>
          <a:lnRef idx="1">
            <a:schemeClr val="dk1"/>
          </a:lnRef>
          <a:fillRef idx="0">
            <a:schemeClr val="dk1"/>
          </a:fillRef>
          <a:effectRef idx="0">
            <a:schemeClr val="dk1"/>
          </a:effectRef>
          <a:fontRef idx="minor">
            <a:schemeClr val="tx1"/>
          </a:fontRef>
        </p:style>
      </p:cxnSp>
      <p:sp>
        <p:nvSpPr>
          <p:cNvPr id="35" name="Rectangle: Rounded Corners 34">
            <a:extLst>
              <a:ext uri="{FF2B5EF4-FFF2-40B4-BE49-F238E27FC236}">
                <a16:creationId xmlns:a16="http://schemas.microsoft.com/office/drawing/2014/main" id="{89848A00-0C88-47C7-9C4C-4A4683B6C858}"/>
              </a:ext>
            </a:extLst>
          </p:cNvPr>
          <p:cNvSpPr/>
          <p:nvPr/>
        </p:nvSpPr>
        <p:spPr>
          <a:xfrm>
            <a:off x="2156791" y="1616889"/>
            <a:ext cx="4204252" cy="267153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ooter Placeholder 41">
            <a:extLst>
              <a:ext uri="{FF2B5EF4-FFF2-40B4-BE49-F238E27FC236}">
                <a16:creationId xmlns:a16="http://schemas.microsoft.com/office/drawing/2014/main" id="{1A9EFBF5-FE8C-423F-B9B2-E0D03D14F307}"/>
              </a:ext>
            </a:extLst>
          </p:cNvPr>
          <p:cNvSpPr>
            <a:spLocks noGrp="1"/>
          </p:cNvSpPr>
          <p:nvPr>
            <p:ph type="ftr" sz="quarter" idx="11"/>
          </p:nvPr>
        </p:nvSpPr>
        <p:spPr/>
        <p:txBody>
          <a:bodyPr/>
          <a:lstStyle/>
          <a:p>
            <a:r>
              <a:rPr lang="en-US"/>
              <a:t>An Overview of Software Design</a:t>
            </a:r>
          </a:p>
        </p:txBody>
      </p:sp>
      <p:sp>
        <p:nvSpPr>
          <p:cNvPr id="40" name="Slide Number Placeholder 39">
            <a:extLst>
              <a:ext uri="{FF2B5EF4-FFF2-40B4-BE49-F238E27FC236}">
                <a16:creationId xmlns:a16="http://schemas.microsoft.com/office/drawing/2014/main" id="{4984D918-3B1C-4105-AA25-B0E7E98BE73B}"/>
              </a:ext>
            </a:extLst>
          </p:cNvPr>
          <p:cNvSpPr>
            <a:spLocks noGrp="1"/>
          </p:cNvSpPr>
          <p:nvPr>
            <p:ph type="sldNum" sz="quarter" idx="12"/>
          </p:nvPr>
        </p:nvSpPr>
        <p:spPr/>
        <p:txBody>
          <a:bodyPr/>
          <a:lstStyle/>
          <a:p>
            <a:fld id="{238C950E-580C-4516-AC2A-190B2E68D7BC}" type="slidenum">
              <a:rPr lang="en-US" smtClean="0"/>
              <a:t>7</a:t>
            </a:fld>
            <a:endParaRPr lang="en-US"/>
          </a:p>
        </p:txBody>
      </p:sp>
    </p:spTree>
    <p:extLst>
      <p:ext uri="{BB962C8B-B14F-4D97-AF65-F5344CB8AC3E}">
        <p14:creationId xmlns:p14="http://schemas.microsoft.com/office/powerpoint/2010/main" val="193703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D5CA47-CDFE-44D9-B877-63D7C5A16B8E}"/>
              </a:ext>
            </a:extLst>
          </p:cNvPr>
          <p:cNvSpPr>
            <a:spLocks noGrp="1"/>
          </p:cNvSpPr>
          <p:nvPr>
            <p:ph type="title"/>
          </p:nvPr>
        </p:nvSpPr>
        <p:spPr/>
        <p:txBody>
          <a:bodyPr/>
          <a:lstStyle/>
          <a:p>
            <a:r>
              <a:rPr lang="en-US" dirty="0"/>
              <a:t>Architecture and Detailed Design</a:t>
            </a:r>
          </a:p>
        </p:txBody>
      </p:sp>
      <p:sp>
        <p:nvSpPr>
          <p:cNvPr id="5" name="Content Placeholder 4">
            <a:extLst>
              <a:ext uri="{FF2B5EF4-FFF2-40B4-BE49-F238E27FC236}">
                <a16:creationId xmlns:a16="http://schemas.microsoft.com/office/drawing/2014/main" id="{0FDE09E9-0ED1-4787-9DDC-559218E0320A}"/>
              </a:ext>
            </a:extLst>
          </p:cNvPr>
          <p:cNvSpPr>
            <a:spLocks noGrp="1"/>
          </p:cNvSpPr>
          <p:nvPr>
            <p:ph idx="1"/>
          </p:nvPr>
        </p:nvSpPr>
        <p:spPr/>
        <p:txBody>
          <a:bodyPr/>
          <a:lstStyle/>
          <a:p>
            <a:r>
              <a:rPr lang="en-US" dirty="0"/>
              <a:t>Software design can be partitioned into:</a:t>
            </a:r>
          </a:p>
          <a:p>
            <a:pPr lvl="1"/>
            <a:r>
              <a:rPr lang="en-US" dirty="0"/>
              <a:t>Architectural design</a:t>
            </a:r>
          </a:p>
          <a:p>
            <a:pPr lvl="1"/>
            <a:r>
              <a:rPr lang="en-US" dirty="0"/>
              <a:t>Detailed design</a:t>
            </a:r>
          </a:p>
          <a:p>
            <a:r>
              <a:rPr lang="en-US" dirty="0"/>
              <a:t>Some might even suggest 3 design levels:</a:t>
            </a:r>
          </a:p>
          <a:p>
            <a:pPr lvl="1"/>
            <a:r>
              <a:rPr lang="en-US" dirty="0"/>
              <a:t>Architectural design</a:t>
            </a:r>
          </a:p>
          <a:p>
            <a:pPr lvl="1"/>
            <a:r>
              <a:rPr lang="en-US" dirty="0"/>
              <a:t>High-level design</a:t>
            </a:r>
          </a:p>
          <a:p>
            <a:pPr lvl="1"/>
            <a:r>
              <a:rPr lang="en-US" dirty="0"/>
              <a:t>Detailed design</a:t>
            </a:r>
          </a:p>
          <a:p>
            <a:r>
              <a:rPr lang="en-US" dirty="0"/>
              <a:t>In practice, it is difficult to differentiate between these levels.</a:t>
            </a:r>
          </a:p>
          <a:p>
            <a:endParaRPr lang="en-US" dirty="0"/>
          </a:p>
        </p:txBody>
      </p:sp>
      <p:sp>
        <p:nvSpPr>
          <p:cNvPr id="2" name="Footer Placeholder 1">
            <a:extLst>
              <a:ext uri="{FF2B5EF4-FFF2-40B4-BE49-F238E27FC236}">
                <a16:creationId xmlns:a16="http://schemas.microsoft.com/office/drawing/2014/main" id="{79910BB6-5B97-4429-BBB1-392F03D60E66}"/>
              </a:ext>
            </a:extLst>
          </p:cNvPr>
          <p:cNvSpPr>
            <a:spLocks noGrp="1"/>
          </p:cNvSpPr>
          <p:nvPr>
            <p:ph type="ftr" sz="quarter" idx="11"/>
          </p:nvPr>
        </p:nvSpPr>
        <p:spPr/>
        <p:txBody>
          <a:bodyPr/>
          <a:lstStyle/>
          <a:p>
            <a:r>
              <a:rPr lang="en-US"/>
              <a:t>An Overview of Software Design</a:t>
            </a:r>
          </a:p>
        </p:txBody>
      </p:sp>
      <p:sp>
        <p:nvSpPr>
          <p:cNvPr id="3" name="Slide Number Placeholder 2">
            <a:extLst>
              <a:ext uri="{FF2B5EF4-FFF2-40B4-BE49-F238E27FC236}">
                <a16:creationId xmlns:a16="http://schemas.microsoft.com/office/drawing/2014/main" id="{0FFDC9B5-424E-46E3-8736-9EFA92E994AE}"/>
              </a:ext>
            </a:extLst>
          </p:cNvPr>
          <p:cNvSpPr>
            <a:spLocks noGrp="1"/>
          </p:cNvSpPr>
          <p:nvPr>
            <p:ph type="sldNum" sz="quarter" idx="12"/>
          </p:nvPr>
        </p:nvSpPr>
        <p:spPr/>
        <p:txBody>
          <a:bodyPr/>
          <a:lstStyle/>
          <a:p>
            <a:fld id="{238C950E-580C-4516-AC2A-190B2E68D7BC}" type="slidenum">
              <a:rPr lang="en-US" smtClean="0"/>
              <a:t>8</a:t>
            </a:fld>
            <a:endParaRPr lang="en-US"/>
          </a:p>
        </p:txBody>
      </p:sp>
    </p:spTree>
    <p:extLst>
      <p:ext uri="{BB962C8B-B14F-4D97-AF65-F5344CB8AC3E}">
        <p14:creationId xmlns:p14="http://schemas.microsoft.com/office/powerpoint/2010/main" val="83691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A63C-3610-4925-BE47-F80E1EDA4CD6}"/>
              </a:ext>
            </a:extLst>
          </p:cNvPr>
          <p:cNvSpPr>
            <a:spLocks noGrp="1"/>
          </p:cNvSpPr>
          <p:nvPr>
            <p:ph type="title"/>
          </p:nvPr>
        </p:nvSpPr>
        <p:spPr/>
        <p:txBody>
          <a:bodyPr/>
          <a:lstStyle/>
          <a:p>
            <a:r>
              <a:rPr lang="en-US" dirty="0"/>
              <a:t>What is </a:t>
            </a:r>
            <a:r>
              <a:rPr lang="en-US" b="1" dirty="0">
                <a:solidFill>
                  <a:srgbClr val="FFFF00"/>
                </a:solidFill>
              </a:rPr>
              <a:t>“Software Architecture”</a:t>
            </a:r>
            <a:r>
              <a:rPr lang="en-US" dirty="0"/>
              <a:t>?</a:t>
            </a:r>
          </a:p>
        </p:txBody>
      </p:sp>
      <p:sp>
        <p:nvSpPr>
          <p:cNvPr id="4" name="Text Placeholder 3">
            <a:extLst>
              <a:ext uri="{FF2B5EF4-FFF2-40B4-BE49-F238E27FC236}">
                <a16:creationId xmlns:a16="http://schemas.microsoft.com/office/drawing/2014/main" id="{1C887EA0-1230-4CF9-BF4A-D925CDBC8906}"/>
              </a:ext>
            </a:extLst>
          </p:cNvPr>
          <p:cNvSpPr>
            <a:spLocks noGrp="1"/>
          </p:cNvSpPr>
          <p:nvPr>
            <p:ph type="body" idx="1"/>
          </p:nvPr>
        </p:nvSpPr>
        <p:spPr/>
        <p:txBody>
          <a:bodyPr/>
          <a:lstStyle/>
          <a:p>
            <a:endParaRPr lang="en-US"/>
          </a:p>
        </p:txBody>
      </p:sp>
      <p:sp>
        <p:nvSpPr>
          <p:cNvPr id="7" name="Footer Placeholder 6">
            <a:extLst>
              <a:ext uri="{FF2B5EF4-FFF2-40B4-BE49-F238E27FC236}">
                <a16:creationId xmlns:a16="http://schemas.microsoft.com/office/drawing/2014/main" id="{F57ADADB-E7E3-4FFF-A09D-1CF348919450}"/>
              </a:ext>
            </a:extLst>
          </p:cNvPr>
          <p:cNvSpPr>
            <a:spLocks noGrp="1"/>
          </p:cNvSpPr>
          <p:nvPr>
            <p:ph type="ftr" sz="quarter" idx="11"/>
          </p:nvPr>
        </p:nvSpPr>
        <p:spPr/>
        <p:txBody>
          <a:bodyPr/>
          <a:lstStyle/>
          <a:p>
            <a:r>
              <a:rPr lang="en-US"/>
              <a:t>An Overview of Software Design</a:t>
            </a:r>
          </a:p>
        </p:txBody>
      </p:sp>
      <p:sp>
        <p:nvSpPr>
          <p:cNvPr id="5" name="Slide Number Placeholder 4">
            <a:extLst>
              <a:ext uri="{FF2B5EF4-FFF2-40B4-BE49-F238E27FC236}">
                <a16:creationId xmlns:a16="http://schemas.microsoft.com/office/drawing/2014/main" id="{E8DCA244-7D44-46E7-9319-64E33FF93CD8}"/>
              </a:ext>
            </a:extLst>
          </p:cNvPr>
          <p:cNvSpPr>
            <a:spLocks noGrp="1"/>
          </p:cNvSpPr>
          <p:nvPr>
            <p:ph type="sldNum" sz="quarter" idx="12"/>
          </p:nvPr>
        </p:nvSpPr>
        <p:spPr/>
        <p:txBody>
          <a:bodyPr/>
          <a:lstStyle/>
          <a:p>
            <a:fld id="{238C950E-580C-4516-AC2A-190B2E68D7BC}" type="slidenum">
              <a:rPr lang="en-US" smtClean="0"/>
              <a:t>9</a:t>
            </a:fld>
            <a:endParaRPr lang="en-US"/>
          </a:p>
        </p:txBody>
      </p:sp>
    </p:spTree>
    <p:extLst>
      <p:ext uri="{BB962C8B-B14F-4D97-AF65-F5344CB8AC3E}">
        <p14:creationId xmlns:p14="http://schemas.microsoft.com/office/powerpoint/2010/main" val="28774285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38C66DC095AC4599E47089FB6AAB07" ma:contentTypeVersion="0" ma:contentTypeDescription="Create a new document." ma:contentTypeScope="" ma:versionID="6cf23992923ab17fc3f6188237830c76">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7B1E75-3F09-4309-9071-43CC9F8B2440}"/>
</file>

<file path=customXml/itemProps2.xml><?xml version="1.0" encoding="utf-8"?>
<ds:datastoreItem xmlns:ds="http://schemas.openxmlformats.org/officeDocument/2006/customXml" ds:itemID="{832EF948-1EF9-4848-97B6-08A6F5F816BE}"/>
</file>

<file path=customXml/itemProps3.xml><?xml version="1.0" encoding="utf-8"?>
<ds:datastoreItem xmlns:ds="http://schemas.openxmlformats.org/officeDocument/2006/customXml" ds:itemID="{9F3BDF69-29FE-4A32-B9F8-642C2A9BB04D}"/>
</file>

<file path=docProps/app.xml><?xml version="1.0" encoding="utf-8"?>
<Properties xmlns="http://schemas.openxmlformats.org/officeDocument/2006/extended-properties" xmlns:vt="http://schemas.openxmlformats.org/officeDocument/2006/docPropsVTypes">
  <Template>Slate</Template>
  <TotalTime>3695</TotalTime>
  <Words>1407</Words>
  <Application>Microsoft Office PowerPoint</Application>
  <PresentationFormat>Widescreen</PresentationFormat>
  <Paragraphs>244</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Calisto MT</vt:lpstr>
      <vt:lpstr>Wingdings 2</vt:lpstr>
      <vt:lpstr>Slate</vt:lpstr>
      <vt:lpstr>An Overview of  Software Design</vt:lpstr>
      <vt:lpstr>What is “Software Design” ?</vt:lpstr>
      <vt:lpstr>Definition in the 70s</vt:lpstr>
      <vt:lpstr>Definition in the 90s</vt:lpstr>
      <vt:lpstr>Definition in 21st Century</vt:lpstr>
      <vt:lpstr>PowerPoint Presentation</vt:lpstr>
      <vt:lpstr>PowerPoint Presentation</vt:lpstr>
      <vt:lpstr>Architecture and Detailed Design</vt:lpstr>
      <vt:lpstr>What is “Software Architecture”?</vt:lpstr>
      <vt:lpstr>What comes to your mind when you hear the word “ARCHITECTURE”?</vt:lpstr>
      <vt:lpstr>PowerPoint Presentation</vt:lpstr>
      <vt:lpstr>PowerPoint Presentation</vt:lpstr>
      <vt:lpstr>PowerPoint Presentation</vt:lpstr>
      <vt:lpstr>Definition of Software Architecture</vt:lpstr>
      <vt:lpstr>Why is (software) architecture important?</vt:lpstr>
      <vt:lpstr>Architecture acts as the skeleton of a system</vt:lpstr>
      <vt:lpstr>Architecture influences quality attributes</vt:lpstr>
      <vt:lpstr>Architecture is (mostly) orthogonal to functionality</vt:lpstr>
      <vt:lpstr>Architecture constrains systems</vt:lpstr>
      <vt:lpstr>When is (software) architecture important? </vt:lpstr>
      <vt:lpstr>Small solution space: (Venn diagram illustration)</vt:lpstr>
      <vt:lpstr>High failure risk</vt:lpstr>
      <vt:lpstr>New domain</vt:lpstr>
      <vt:lpstr>Product lines (common factors)</vt:lpstr>
      <vt:lpstr>What is “Detailed Design”?</vt:lpstr>
      <vt:lpstr>What comes to your mind when you hear the word “DETAIL”?</vt:lpstr>
      <vt:lpstr>PowerPoint Presentation</vt:lpstr>
      <vt:lpstr>PowerPoint Presentation</vt:lpstr>
      <vt:lpstr>PowerPoint Presentation</vt:lpstr>
      <vt:lpstr>What is detailed design?</vt:lpstr>
      <vt:lpstr>Design of components and their organization</vt:lpstr>
      <vt:lpstr>Design Process (in general !!)</vt:lpstr>
      <vt:lpstr>Design Process</vt:lpstr>
      <vt:lpstr>PowerPoint Presentation</vt:lpstr>
      <vt:lpstr>Is software architecture and design less important than it used to be years ago? If so, why?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Software Design</dc:title>
  <dc:creator>Parinya Ekparinya</dc:creator>
  <cp:lastModifiedBy>Parinya Ekparinya</cp:lastModifiedBy>
  <cp:revision>306</cp:revision>
  <dcterms:created xsi:type="dcterms:W3CDTF">2021-08-02T05:55:18Z</dcterms:created>
  <dcterms:modified xsi:type="dcterms:W3CDTF">2022-01-27T00:19:55Z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0x0101004638C66DC095AC4599E47089FB6AAB07</vt:lpwstr>
  </property>
</Properties>
</file>